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5"/>
  </p:notesMasterIdLst>
  <p:sldIdLst>
    <p:sldId id="256" r:id="rId2"/>
    <p:sldId id="567" r:id="rId3"/>
    <p:sldId id="625" r:id="rId4"/>
    <p:sldId id="635" r:id="rId5"/>
    <p:sldId id="636" r:id="rId6"/>
    <p:sldId id="622" r:id="rId7"/>
    <p:sldId id="643" r:id="rId8"/>
    <p:sldId id="631" r:id="rId9"/>
    <p:sldId id="632" r:id="rId10"/>
    <p:sldId id="644" r:id="rId11"/>
    <p:sldId id="616" r:id="rId12"/>
    <p:sldId id="608" r:id="rId13"/>
    <p:sldId id="607" r:id="rId14"/>
    <p:sldId id="645" r:id="rId15"/>
    <p:sldId id="290" r:id="rId16"/>
    <p:sldId id="291" r:id="rId17"/>
    <p:sldId id="447" r:id="rId18"/>
    <p:sldId id="415" r:id="rId19"/>
    <p:sldId id="646" r:id="rId20"/>
    <p:sldId id="448" r:id="rId21"/>
    <p:sldId id="446" r:id="rId22"/>
    <p:sldId id="296" r:id="rId23"/>
    <p:sldId id="428" r:id="rId2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52" autoAdjust="0"/>
    <p:restoredTop sz="94660"/>
  </p:normalViewPr>
  <p:slideViewPr>
    <p:cSldViewPr snapToGrid="0">
      <p:cViewPr varScale="1">
        <p:scale>
          <a:sx n="105" d="100"/>
          <a:sy n="105" d="100"/>
        </p:scale>
        <p:origin x="822" y="10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64" tIns="46582" rIns="93164" bIns="46582"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64" tIns="46582" rIns="93164" bIns="46582" rtlCol="0"/>
          <a:lstStyle>
            <a:lvl1pPr algn="r">
              <a:defRPr sz="1200"/>
            </a:lvl1pPr>
          </a:lstStyle>
          <a:p>
            <a:fld id="{4ABB9B9A-62F2-4C19-8E0A-A51F2D3C3B9F}" type="datetimeFigureOut">
              <a:rPr lang="en-US" smtClean="0"/>
              <a:t>1/4/2025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64" tIns="46582" rIns="93164" bIns="46582"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64" tIns="46582" rIns="93164" bIns="4658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3037840" cy="466433"/>
          </a:xfrm>
          <a:prstGeom prst="rect">
            <a:avLst/>
          </a:prstGeom>
        </p:spPr>
        <p:txBody>
          <a:bodyPr vert="horz" lIns="93164" tIns="46582" rIns="93164" bIns="46582"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8"/>
            <a:ext cx="3037840" cy="466433"/>
          </a:xfrm>
          <a:prstGeom prst="rect">
            <a:avLst/>
          </a:prstGeom>
        </p:spPr>
        <p:txBody>
          <a:bodyPr vert="horz" lIns="93164" tIns="46582" rIns="93164" bIns="46582" rtlCol="0" anchor="b"/>
          <a:lstStyle>
            <a:lvl1pPr algn="r">
              <a:defRPr sz="1200"/>
            </a:lvl1pPr>
          </a:lstStyle>
          <a:p>
            <a:fld id="{C523BAAF-F79D-4C2F-87DA-89C154DE9416}" type="slidenum">
              <a:rPr lang="en-US" smtClean="0"/>
              <a:t>‹#›</a:t>
            </a:fld>
            <a:endParaRPr lang="en-US"/>
          </a:p>
        </p:txBody>
      </p:sp>
    </p:spTree>
    <p:extLst>
      <p:ext uri="{BB962C8B-B14F-4D97-AF65-F5344CB8AC3E}">
        <p14:creationId xmlns:p14="http://schemas.microsoft.com/office/powerpoint/2010/main" val="14801424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57B9239-0511-41B1-B473-EA6BE056B271}" type="datetime1">
              <a:rPr lang="en-US" smtClean="0"/>
              <a:t>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8301172-9A5D-46D6-ACE6-7EC942DBD76B}" type="datetime1">
              <a:rPr lang="en-US" smtClean="0"/>
              <a:t>1/4/2025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218CAE-5E03-4CAB-8085-6F601053E9A7}" type="datetime1">
              <a:rPr lang="en-US" smtClean="0"/>
              <a:t>1/4/2025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48CD48F-0C90-4DEC-A39A-8C45C35FC443}" type="datetime1">
              <a:rPr lang="en-US" smtClean="0"/>
              <a:t>1/4/2025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01FE3AA-E081-4B98-967E-5217577AAF4B}" type="datetime1">
              <a:rPr lang="en-US" smtClean="0"/>
              <a:t>1/4/2025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5E670B8D-0611-4E09-8175-78CD7A82C5DD}" type="datetime1">
              <a:rPr lang="en-US" smtClean="0"/>
              <a:t>1/4/2025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10D3F973-CD43-4DA2-B538-C6E7B398F826}" type="datetime1">
              <a:rPr lang="en-US" smtClean="0"/>
              <a:t>1/4/2025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E74F7DB-8ED1-4545-8A91-63F181C2D839}" type="datetime1">
              <a:rPr lang="en-US" smtClean="0"/>
              <a:t>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8F8285-8E85-4019-81D8-9D5FE91E949D}" type="datetime1">
              <a:rPr lang="en-US" smtClean="0"/>
              <a:t>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0EAA64-D349-435E-8C5E-1F0C861B09F9}" type="datetime1">
              <a:rPr lang="en-US" smtClean="0"/>
              <a:t>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F667D5-9A37-4555-9109-FC36697A26CA}" type="datetime1">
              <a:rPr lang="en-US" smtClean="0"/>
              <a:t>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AC565E6-E0A9-4D4A-8B3C-A192D5A3B60F}" type="datetime1">
              <a:rPr lang="en-US" smtClean="0"/>
              <a:t>1/4/2025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D570163-29BA-48D0-807C-28CAED318CC4}" type="datetime1">
              <a:rPr lang="en-US" smtClean="0"/>
              <a:t>1/4/2025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08EA583-67AE-4317-82FC-D9A9F26D2FA4}" type="datetime1">
              <a:rPr lang="en-US" smtClean="0"/>
              <a:t>1/4/2025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718C49A3-113A-4390-8FC5-22FDB59BC387}" type="datetime1">
              <a:rPr lang="en-US" smtClean="0"/>
              <a:t>1/4/2025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F4FBFBF-E271-45EF-AD95-B1FE22A2CDE3}" type="datetime1">
              <a:rPr lang="en-US" smtClean="0"/>
              <a:t>1/4/2025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086F756-3838-44BF-9E5A-E20983A82FB3}" type="datetime1">
              <a:rPr lang="en-US" smtClean="0"/>
              <a:t>1/4/2025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7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53F8F30A-500A-47E5-8E11-BAE84E32A1EF}" type="datetime1">
              <a:rPr lang="en-US" smtClean="0"/>
              <a:t>1/4/2025</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hdr="0" ftr="0" dt="0"/>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youtube.com/watch?v=Aj3dfAnUxyk"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youtube.com/watch?v=QvwsmhuRFtc"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hyperlink" Target="https://www.youtube.com/watch?v=vBOa1SI8lZU&amp;list=RDvBOa1SI8lZU&amp;start_radio=1&amp;ab_channel=MissYesenia"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7.jpeg"/><Relationship Id="rId4" Type="http://schemas.openxmlformats.org/officeDocument/2006/relationships/image" Target="../media/image6.jpeg"/></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youtube.com/watch?v=o7rSePQcXq4"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youtube.com/watch?v=hNiKoJgvbtI&amp;ab_channel=ajugofjoe" TargetMode="Externa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biblegateway.com/passage/?search=Acts%207&amp;version=NIV#fen-NIV-27137d"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noRot="1" noMove="1" noResize="1" noEditPoints="1" noAdjustHandles="1" noChangeArrowheads="1" noChangeShapeType="1"/>
          </p:cNvSpPr>
          <p:nvPr>
            <p:ph type="ctrTitle"/>
          </p:nvPr>
        </p:nvSpPr>
        <p:spPr>
          <a:xfrm>
            <a:off x="1751012" y="1600201"/>
            <a:ext cx="8689976" cy="2509213"/>
          </a:xfrm>
        </p:spPr>
        <p:txBody>
          <a:bodyPr>
            <a:normAutofit fontScale="90000"/>
          </a:bodyPr>
          <a:lstStyle/>
          <a:p>
            <a:br>
              <a:rPr lang="en-US" sz="3600" b="1" dirty="0">
                <a:solidFill>
                  <a:schemeClr val="accent1"/>
                </a:solidFill>
              </a:rPr>
            </a:br>
            <a:br>
              <a:rPr lang="en-US" sz="3600" b="1" dirty="0">
                <a:solidFill>
                  <a:schemeClr val="accent1"/>
                </a:solidFill>
              </a:rPr>
            </a:br>
            <a:br>
              <a:rPr lang="en-US" sz="3600" b="1" dirty="0">
                <a:solidFill>
                  <a:schemeClr val="accent1"/>
                </a:solidFill>
              </a:rPr>
            </a:br>
            <a:br>
              <a:rPr lang="en-US" sz="3600" b="1" dirty="0">
                <a:solidFill>
                  <a:schemeClr val="accent1"/>
                </a:solidFill>
              </a:rPr>
            </a:br>
            <a:br>
              <a:rPr lang="en-US" sz="3600" b="1" dirty="0">
                <a:solidFill>
                  <a:schemeClr val="accent1"/>
                </a:solidFill>
              </a:rPr>
            </a:br>
            <a:br>
              <a:rPr lang="en-US" sz="3600" b="1" dirty="0">
                <a:solidFill>
                  <a:schemeClr val="accent1"/>
                </a:solidFill>
              </a:rPr>
            </a:br>
            <a:br>
              <a:rPr lang="en-US" sz="3600" b="1" dirty="0">
                <a:solidFill>
                  <a:schemeClr val="accent1"/>
                </a:solidFill>
              </a:rPr>
            </a:br>
            <a:br>
              <a:rPr lang="en-US" sz="3600" b="1" dirty="0">
                <a:solidFill>
                  <a:schemeClr val="accent1"/>
                </a:solidFill>
              </a:rPr>
            </a:br>
            <a:br>
              <a:rPr lang="en-US" sz="3600" b="1" dirty="0">
                <a:solidFill>
                  <a:schemeClr val="accent1"/>
                </a:solidFill>
              </a:rPr>
            </a:br>
            <a:br>
              <a:rPr lang="en-US" sz="3600" b="1" dirty="0">
                <a:solidFill>
                  <a:schemeClr val="accent1"/>
                </a:solidFill>
              </a:rPr>
            </a:br>
            <a:br>
              <a:rPr lang="en-US" sz="3600" b="1" dirty="0">
                <a:solidFill>
                  <a:schemeClr val="accent1"/>
                </a:solidFill>
              </a:rPr>
            </a:br>
            <a:br>
              <a:rPr lang="en-US" sz="3600" b="1" dirty="0">
                <a:solidFill>
                  <a:schemeClr val="accent1"/>
                </a:solidFill>
              </a:rPr>
            </a:br>
            <a:br>
              <a:rPr lang="en-US" sz="3600" b="1" dirty="0">
                <a:solidFill>
                  <a:schemeClr val="accent1"/>
                </a:solidFill>
              </a:rPr>
            </a:br>
            <a:r>
              <a:rPr lang="en-US" sz="3600" b="1" dirty="0">
                <a:solidFill>
                  <a:schemeClr val="accent1"/>
                </a:solidFill>
              </a:rPr>
              <a:t> </a:t>
            </a:r>
            <a:br>
              <a:rPr lang="en-US" sz="3600" b="1" dirty="0">
                <a:solidFill>
                  <a:schemeClr val="accent1"/>
                </a:solidFill>
              </a:rPr>
            </a:br>
            <a:r>
              <a:rPr lang="en-US" sz="3600" b="1" dirty="0">
                <a:solidFill>
                  <a:schemeClr val="accent1"/>
                </a:solidFill>
              </a:rPr>
              <a:t> </a:t>
            </a:r>
            <a:br>
              <a:rPr lang="en-US" sz="3600" b="1" dirty="0">
                <a:solidFill>
                  <a:schemeClr val="accent1"/>
                </a:solidFill>
              </a:rPr>
            </a:br>
            <a:br>
              <a:rPr lang="en-US" sz="3600" b="1" dirty="0">
                <a:solidFill>
                  <a:schemeClr val="accent1"/>
                </a:solidFill>
              </a:rPr>
            </a:br>
            <a:br>
              <a:rPr lang="en-US" sz="3600" b="1" dirty="0">
                <a:solidFill>
                  <a:schemeClr val="accent1"/>
                </a:solidFill>
              </a:rPr>
            </a:br>
            <a:br>
              <a:rPr lang="en-US" sz="3600" b="1" dirty="0">
                <a:solidFill>
                  <a:schemeClr val="accent1"/>
                </a:solidFill>
              </a:rPr>
            </a:br>
            <a:r>
              <a:rPr lang="en-US" sz="3600" b="1" dirty="0">
                <a:solidFill>
                  <a:schemeClr val="accent1"/>
                </a:solidFill>
              </a:rPr>
              <a:t>Shiloh church </a:t>
            </a:r>
            <a:r>
              <a:rPr lang="en-US" sz="3600" b="1" dirty="0" err="1">
                <a:solidFill>
                  <a:schemeClr val="accent1"/>
                </a:solidFill>
              </a:rPr>
              <a:t>bpt</a:t>
            </a:r>
            <a:br>
              <a:rPr lang="en-US" sz="3600" b="1" dirty="0">
                <a:solidFill>
                  <a:schemeClr val="accent1"/>
                </a:solidFill>
              </a:rPr>
            </a:br>
            <a:r>
              <a:rPr lang="en-US" sz="3600" b="1" dirty="0">
                <a:solidFill>
                  <a:srgbClr val="C00000"/>
                </a:solidFill>
              </a:rPr>
              <a:t>through the bible together in 1 year</a:t>
            </a:r>
            <a:br>
              <a:rPr lang="en-US" sz="3600" b="1" dirty="0">
                <a:solidFill>
                  <a:schemeClr val="accent1"/>
                </a:solidFill>
              </a:rPr>
            </a:br>
            <a:br>
              <a:rPr lang="en-US" sz="900" b="1" dirty="0">
                <a:solidFill>
                  <a:schemeClr val="accent1"/>
                </a:solidFill>
              </a:rPr>
            </a:br>
            <a:br>
              <a:rPr lang="en-US" sz="900" b="1" dirty="0">
                <a:solidFill>
                  <a:schemeClr val="accent1"/>
                </a:solidFill>
              </a:rPr>
            </a:br>
            <a:r>
              <a:rPr lang="en-US" sz="3600" b="1" dirty="0">
                <a:solidFill>
                  <a:schemeClr val="accent1"/>
                </a:solidFill>
              </a:rPr>
              <a:t> </a:t>
            </a:r>
            <a:br>
              <a:rPr lang="en-US" sz="3600" b="1" dirty="0">
                <a:solidFill>
                  <a:srgbClr val="FF0000"/>
                </a:solidFill>
              </a:rPr>
            </a:br>
            <a:r>
              <a:rPr lang="en-US" sz="3600" b="1" dirty="0">
                <a:solidFill>
                  <a:schemeClr val="accent1"/>
                </a:solidFill>
                <a:latin typeface="+mn-lt"/>
              </a:rPr>
              <a:t>which will you choose?</a:t>
            </a:r>
            <a:br>
              <a:rPr lang="en-US" sz="4900" b="1" dirty="0">
                <a:solidFill>
                  <a:srgbClr val="FF0000"/>
                </a:solidFill>
              </a:rPr>
            </a:br>
            <a:r>
              <a:rPr lang="en-US" sz="6000" b="1" dirty="0">
                <a:solidFill>
                  <a:srgbClr val="FF0000"/>
                </a:solidFill>
              </a:rPr>
              <a:t>Deliverance is at hand…</a:t>
            </a:r>
            <a:br>
              <a:rPr lang="en-US" sz="4900" b="1" dirty="0">
                <a:solidFill>
                  <a:srgbClr val="FF0000"/>
                </a:solidFill>
              </a:rPr>
            </a:br>
            <a:endParaRPr lang="en-US" sz="4900" b="1" dirty="0">
              <a:solidFill>
                <a:srgbClr val="FF0000"/>
              </a:solidFill>
            </a:endParaRPr>
          </a:p>
        </p:txBody>
      </p:sp>
      <p:sp>
        <p:nvSpPr>
          <p:cNvPr id="3" name="Subtitle 2"/>
          <p:cNvSpPr>
            <a:spLocks noGrp="1"/>
          </p:cNvSpPr>
          <p:nvPr>
            <p:ph type="subTitle" idx="1"/>
          </p:nvPr>
        </p:nvSpPr>
        <p:spPr>
          <a:xfrm>
            <a:off x="1751012" y="4109414"/>
            <a:ext cx="8689976" cy="1371599"/>
          </a:xfrm>
        </p:spPr>
        <p:txBody>
          <a:bodyPr>
            <a:normAutofit fontScale="25000" lnSpcReduction="20000"/>
          </a:bodyPr>
          <a:lstStyle/>
          <a:p>
            <a:endParaRPr lang="en-US" b="1" dirty="0">
              <a:solidFill>
                <a:schemeClr val="accent1"/>
              </a:solidFill>
              <a:latin typeface="Arial Black" panose="020B0A04020102020204" pitchFamily="34" charset="0"/>
            </a:endParaRPr>
          </a:p>
          <a:p>
            <a:r>
              <a:rPr lang="en-US" sz="12800" b="1" dirty="0">
                <a:solidFill>
                  <a:srgbClr val="FF0000"/>
                </a:solidFill>
                <a:latin typeface="Arial Black" panose="020B0A04020102020204" pitchFamily="34" charset="0"/>
              </a:rPr>
              <a:t>The book of exodus</a:t>
            </a:r>
          </a:p>
          <a:p>
            <a:r>
              <a:rPr lang="en-US" sz="8000" b="1" dirty="0" err="1">
                <a:solidFill>
                  <a:schemeClr val="accent1"/>
                </a:solidFill>
                <a:latin typeface="Arial Black" panose="020B0A04020102020204" pitchFamily="34" charset="0"/>
              </a:rPr>
              <a:t>sunday</a:t>
            </a:r>
            <a:r>
              <a:rPr lang="en-US" sz="8000" b="1" dirty="0">
                <a:solidFill>
                  <a:schemeClr val="accent1"/>
                </a:solidFill>
                <a:latin typeface="Arial Black" panose="020B0A04020102020204" pitchFamily="34" charset="0"/>
              </a:rPr>
              <a:t> - </a:t>
            </a:r>
            <a:r>
              <a:rPr lang="en-US" sz="8000" b="1" dirty="0" err="1">
                <a:solidFill>
                  <a:schemeClr val="accent1"/>
                </a:solidFill>
                <a:latin typeface="Arial Black" panose="020B0A04020102020204" pitchFamily="34" charset="0"/>
              </a:rPr>
              <a:t>january</a:t>
            </a:r>
            <a:r>
              <a:rPr lang="en-US" sz="8000" b="1" dirty="0">
                <a:solidFill>
                  <a:schemeClr val="accent1"/>
                </a:solidFill>
                <a:latin typeface="Arial Black" panose="020B0A04020102020204" pitchFamily="34" charset="0"/>
              </a:rPr>
              <a:t> 12, 2025</a:t>
            </a:r>
          </a:p>
          <a:p>
            <a:r>
              <a:rPr lang="en-US" sz="8000" b="1" dirty="0">
                <a:solidFill>
                  <a:schemeClr val="accent1"/>
                </a:solidFill>
                <a:latin typeface="Arial Black" panose="020B0A04020102020204" pitchFamily="34" charset="0"/>
              </a:rPr>
              <a:t>Sr. Pastor/teacher – rev carl Mccluster</a:t>
            </a:r>
          </a:p>
        </p:txBody>
      </p:sp>
      <p:sp>
        <p:nvSpPr>
          <p:cNvPr id="4" name="Slide Number Placeholder 3"/>
          <p:cNvSpPr>
            <a:spLocks noGrp="1"/>
          </p:cNvSpPr>
          <p:nvPr>
            <p:ph type="sldNum" sz="quarter" idx="12"/>
          </p:nvPr>
        </p:nvSpPr>
        <p:spPr/>
        <p:txBody>
          <a:bodyPr/>
          <a:lstStyle/>
          <a:p>
            <a:fld id="{6D22F896-40B5-4ADD-8801-0D06FADFA095}" type="slidenum">
              <a:rPr lang="en-US" smtClean="0"/>
              <a:t>1</a:t>
            </a:fld>
            <a:endParaRPr lang="en-US" dirty="0"/>
          </a:p>
        </p:txBody>
      </p:sp>
    </p:spTree>
    <p:extLst>
      <p:ext uri="{BB962C8B-B14F-4D97-AF65-F5344CB8AC3E}">
        <p14:creationId xmlns:p14="http://schemas.microsoft.com/office/powerpoint/2010/main" val="26360757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2703AC-4936-3621-B241-D93AED545426}"/>
              </a:ext>
            </a:extLst>
          </p:cNvPr>
          <p:cNvSpPr>
            <a:spLocks noGrp="1"/>
          </p:cNvSpPr>
          <p:nvPr>
            <p:ph type="title"/>
          </p:nvPr>
        </p:nvSpPr>
        <p:spPr>
          <a:xfrm>
            <a:off x="913149" y="228939"/>
            <a:ext cx="10364451" cy="1596177"/>
          </a:xfrm>
        </p:spPr>
        <p:txBody>
          <a:bodyPr>
            <a:normAutofit/>
          </a:bodyPr>
          <a:lstStyle/>
          <a:p>
            <a:r>
              <a:rPr lang="en-US" sz="3400" b="1" dirty="0"/>
              <a:t>THERE IS A SEAT AT GOD’S TABLE…WAITING FOR YOU </a:t>
            </a:r>
            <a:br>
              <a:rPr lang="en-US" sz="3400" b="1" dirty="0"/>
            </a:br>
            <a:r>
              <a:rPr lang="en-US" sz="3400" b="1" dirty="0"/>
              <a:t>PROVERBS 9:10-11</a:t>
            </a:r>
          </a:p>
        </p:txBody>
      </p:sp>
      <p:sp>
        <p:nvSpPr>
          <p:cNvPr id="3" name="Content Placeholder 2">
            <a:extLst>
              <a:ext uri="{FF2B5EF4-FFF2-40B4-BE49-F238E27FC236}">
                <a16:creationId xmlns:a16="http://schemas.microsoft.com/office/drawing/2014/main" id="{BF3B11BB-6648-45E2-77AC-4091DC959BCF}"/>
              </a:ext>
            </a:extLst>
          </p:cNvPr>
          <p:cNvSpPr>
            <a:spLocks noGrp="1"/>
          </p:cNvSpPr>
          <p:nvPr>
            <p:ph sz="quarter" idx="13"/>
          </p:nvPr>
        </p:nvSpPr>
        <p:spPr>
          <a:xfrm>
            <a:off x="913774" y="1892808"/>
            <a:ext cx="10363826" cy="3898391"/>
          </a:xfrm>
        </p:spPr>
        <p:txBody>
          <a:bodyPr>
            <a:normAutofit fontScale="92500"/>
          </a:bodyPr>
          <a:lstStyle/>
          <a:p>
            <a:r>
              <a:rPr lang="en-US" sz="2800" b="1" i="1" dirty="0">
                <a:solidFill>
                  <a:srgbClr val="FF0000"/>
                </a:solidFill>
              </a:rPr>
              <a:t>THE FEAR OF THE LORD IS THE BEGINNING OF WISDOM; AND KNOWLEDGE OF THE HOLY ONE IS UNDERSTANDING, FOR THROUGH WISDOM YOUR DAYS WILL BE MANY, AND YEARS WILL BE ADDED TO YOUR LIFE.</a:t>
            </a:r>
          </a:p>
          <a:p>
            <a:pPr lvl="1"/>
            <a:r>
              <a:rPr lang="en-US" sz="2600" b="1" i="1" dirty="0"/>
              <a:t>PHAROH THREATENS – GOD DELIVERS</a:t>
            </a:r>
          </a:p>
          <a:p>
            <a:pPr lvl="2"/>
            <a:r>
              <a:rPr lang="en-US" sz="2400" b="1" i="1" dirty="0"/>
              <a:t>RESPECT THE LORD</a:t>
            </a:r>
          </a:p>
          <a:p>
            <a:pPr lvl="2"/>
            <a:r>
              <a:rPr lang="en-US" sz="2400" b="1" i="1" dirty="0"/>
              <a:t>ANSWER THE LORD</a:t>
            </a:r>
          </a:p>
          <a:p>
            <a:pPr lvl="2"/>
            <a:r>
              <a:rPr lang="en-US" sz="2400" b="1" i="1" dirty="0"/>
              <a:t>KNOW THE LORD</a:t>
            </a:r>
          </a:p>
          <a:p>
            <a:pPr lvl="2"/>
            <a:r>
              <a:rPr lang="en-US" sz="2400" b="1" i="1" dirty="0"/>
              <a:t>RECEIVE THE LORD</a:t>
            </a:r>
          </a:p>
        </p:txBody>
      </p:sp>
      <p:sp>
        <p:nvSpPr>
          <p:cNvPr id="4" name="Slide Number Placeholder 3">
            <a:extLst>
              <a:ext uri="{FF2B5EF4-FFF2-40B4-BE49-F238E27FC236}">
                <a16:creationId xmlns:a16="http://schemas.microsoft.com/office/drawing/2014/main" id="{C5B8DCF2-8E9C-AA2F-9FE3-2D12B186FDC6}"/>
              </a:ext>
            </a:extLst>
          </p:cNvPr>
          <p:cNvSpPr>
            <a:spLocks noGrp="1"/>
          </p:cNvSpPr>
          <p:nvPr>
            <p:ph type="sldNum" sz="quarter" idx="12"/>
          </p:nvPr>
        </p:nvSpPr>
        <p:spPr/>
        <p:txBody>
          <a:bodyPr/>
          <a:lstStyle/>
          <a:p>
            <a:fld id="{6D22F896-40B5-4ADD-8801-0D06FADFA095}" type="slidenum">
              <a:rPr lang="en-US" smtClean="0"/>
              <a:t>10</a:t>
            </a:fld>
            <a:endParaRPr lang="en-US" dirty="0"/>
          </a:p>
        </p:txBody>
      </p:sp>
    </p:spTree>
    <p:extLst>
      <p:ext uri="{BB962C8B-B14F-4D97-AF65-F5344CB8AC3E}">
        <p14:creationId xmlns:p14="http://schemas.microsoft.com/office/powerpoint/2010/main" val="5103913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140C5-1C42-3539-A3F0-4B9D7D077B36}"/>
              </a:ext>
            </a:extLst>
          </p:cNvPr>
          <p:cNvSpPr>
            <a:spLocks noGrp="1"/>
          </p:cNvSpPr>
          <p:nvPr>
            <p:ph type="title"/>
          </p:nvPr>
        </p:nvSpPr>
        <p:spPr>
          <a:xfrm>
            <a:off x="913774" y="380773"/>
            <a:ext cx="10364451" cy="1596177"/>
          </a:xfrm>
        </p:spPr>
        <p:txBody>
          <a:bodyPr>
            <a:normAutofit fontScale="90000"/>
          </a:bodyPr>
          <a:lstStyle/>
          <a:p>
            <a:pPr marL="0" marR="0">
              <a:lnSpc>
                <a:spcPct val="107000"/>
              </a:lnSpc>
              <a:spcBef>
                <a:spcPts val="0"/>
              </a:spcBef>
              <a:spcAft>
                <a:spcPts val="800"/>
              </a:spcAft>
            </a:pPr>
            <a:r>
              <a:rPr lang="en-US" sz="3600" b="1" kern="0" dirty="0">
                <a:solidFill>
                  <a:srgbClr val="444444"/>
                </a:solidFill>
                <a:effectLst/>
                <a:latin typeface="Segoe UI" panose="020B0502040204020203" pitchFamily="34" charset="0"/>
                <a:ea typeface="Times New Roman" panose="02020603050405020304" pitchFamily="18" charset="0"/>
                <a:cs typeface="Times New Roman" panose="02020603050405020304" pitchFamily="18" charset="0"/>
              </a:rPr>
              <a:t>There is Power &amp; choice with Divine Purpose</a:t>
            </a:r>
            <a:br>
              <a:rPr lang="en-US" sz="3600" b="1" kern="0" dirty="0">
                <a:solidFill>
                  <a:srgbClr val="444444"/>
                </a:solidFill>
                <a:effectLst/>
                <a:latin typeface="Segoe UI" panose="020B0502040204020203" pitchFamily="34" charset="0"/>
                <a:ea typeface="Times New Roman" panose="02020603050405020304" pitchFamily="18" charset="0"/>
                <a:cs typeface="Times New Roman" panose="02020603050405020304" pitchFamily="18" charset="0"/>
              </a:rPr>
            </a:br>
            <a:r>
              <a:rPr lang="en-US" b="1" u="sng" kern="0" dirty="0">
                <a:solidFill>
                  <a:srgbClr val="0000FF"/>
                </a:solidFill>
                <a:latin typeface="Segoe UI" panose="020B0502040204020203" pitchFamily="34" charset="0"/>
                <a:ea typeface="Times New Roman" panose="02020603050405020304" pitchFamily="18" charset="0"/>
                <a:cs typeface="Times New Roman" panose="02020603050405020304" pitchFamily="18" charset="0"/>
              </a:rPr>
              <a:t>John 3:17</a:t>
            </a:r>
            <a:r>
              <a:rPr lang="en-US" sz="3600" b="1" kern="0" dirty="0">
                <a:solidFill>
                  <a:srgbClr val="625529"/>
                </a:solidFill>
                <a:effectLst/>
                <a:latin typeface="Segoe UI" panose="020B0502040204020203" pitchFamily="34" charset="0"/>
                <a:ea typeface="Times New Roman" panose="02020603050405020304" pitchFamily="18" charset="0"/>
                <a:cs typeface="Times New Roman" panose="02020603050405020304" pitchFamily="18" charset="0"/>
              </a:rPr>
              <a:t> </a:t>
            </a:r>
            <a:endParaRPr lang="en-US" sz="36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1AFD968-A093-5AE6-8608-96D7FBD5BB53}"/>
              </a:ext>
            </a:extLst>
          </p:cNvPr>
          <p:cNvSpPr>
            <a:spLocks noGrp="1"/>
          </p:cNvSpPr>
          <p:nvPr>
            <p:ph sz="quarter" idx="13"/>
          </p:nvPr>
        </p:nvSpPr>
        <p:spPr>
          <a:xfrm>
            <a:off x="913774" y="2002952"/>
            <a:ext cx="10363826" cy="4245447"/>
          </a:xfrm>
        </p:spPr>
        <p:txBody>
          <a:bodyPr>
            <a:noAutofit/>
          </a:bodyPr>
          <a:lstStyle/>
          <a:p>
            <a:pPr marL="0" marR="0">
              <a:lnSpc>
                <a:spcPct val="107000"/>
              </a:lnSpc>
              <a:spcBef>
                <a:spcPts val="0"/>
              </a:spcBef>
              <a:spcAft>
                <a:spcPts val="800"/>
              </a:spcAft>
            </a:pPr>
            <a:r>
              <a:rPr lang="en-US" sz="3600" b="1" i="1" kern="0" dirty="0">
                <a:solidFill>
                  <a:srgbClr val="FF0000"/>
                </a:solidFill>
                <a:effectLst/>
                <a:latin typeface="Segoe UI" panose="020B0502040204020203" pitchFamily="34" charset="0"/>
                <a:ea typeface="Times New Roman" panose="02020603050405020304" pitchFamily="18" charset="0"/>
                <a:cs typeface="Times New Roman" panose="02020603050405020304" pitchFamily="18" charset="0"/>
              </a:rPr>
              <a:t>For God did not send his Son into the world to condemn the world, but in order that the world might be saved through him. Whoever believes in him is not condemned</a:t>
            </a:r>
          </a:p>
          <a:p>
            <a:pPr marL="457200" lvl="1">
              <a:lnSpc>
                <a:spcPct val="107000"/>
              </a:lnSpc>
              <a:spcBef>
                <a:spcPts val="0"/>
              </a:spcBef>
              <a:spcAft>
                <a:spcPts val="800"/>
              </a:spcAft>
            </a:pPr>
            <a:r>
              <a:rPr lang="en-US" sz="2800" b="1" kern="0" dirty="0">
                <a:latin typeface="Segoe UI" panose="020B0502040204020203" pitchFamily="34" charset="0"/>
                <a:ea typeface="Times New Roman" panose="02020603050405020304" pitchFamily="18" charset="0"/>
                <a:cs typeface="Times New Roman" panose="02020603050405020304" pitchFamily="18" charset="0"/>
              </a:rPr>
              <a:t>Divine purpose vs. human purpose</a:t>
            </a:r>
          </a:p>
          <a:p>
            <a:pPr marL="457200" lvl="1">
              <a:lnSpc>
                <a:spcPct val="107000"/>
              </a:lnSpc>
              <a:spcBef>
                <a:spcPts val="0"/>
              </a:spcBef>
              <a:spcAft>
                <a:spcPts val="800"/>
              </a:spcAft>
            </a:pPr>
            <a:r>
              <a:rPr lang="en-US" sz="2800" b="1" kern="0" dirty="0">
                <a:effectLst/>
                <a:latin typeface="Segoe UI" panose="020B0502040204020203" pitchFamily="34" charset="0"/>
                <a:ea typeface="Times New Roman" panose="02020603050405020304" pitchFamily="18" charset="0"/>
                <a:cs typeface="Times New Roman" panose="02020603050405020304" pitchFamily="18" charset="0"/>
              </a:rPr>
              <a:t>Who is whoever? </a:t>
            </a:r>
            <a:endParaRPr lang="en-US" sz="2800" dirty="0"/>
          </a:p>
        </p:txBody>
      </p:sp>
      <p:sp>
        <p:nvSpPr>
          <p:cNvPr id="4" name="Slide Number Placeholder 3">
            <a:extLst>
              <a:ext uri="{FF2B5EF4-FFF2-40B4-BE49-F238E27FC236}">
                <a16:creationId xmlns:a16="http://schemas.microsoft.com/office/drawing/2014/main" id="{0E4AD02B-E4AA-21F9-8484-6118DE9EC5DE}"/>
              </a:ext>
            </a:extLst>
          </p:cNvPr>
          <p:cNvSpPr>
            <a:spLocks noGrp="1"/>
          </p:cNvSpPr>
          <p:nvPr>
            <p:ph type="sldNum" sz="quarter" idx="12"/>
          </p:nvPr>
        </p:nvSpPr>
        <p:spPr/>
        <p:txBody>
          <a:bodyPr/>
          <a:lstStyle/>
          <a:p>
            <a:fld id="{6D22F896-40B5-4ADD-8801-0D06FADFA095}" type="slidenum">
              <a:rPr lang="en-US" smtClean="0"/>
              <a:t>11</a:t>
            </a:fld>
            <a:endParaRPr lang="en-US" dirty="0"/>
          </a:p>
        </p:txBody>
      </p:sp>
      <p:sp>
        <p:nvSpPr>
          <p:cNvPr id="5" name="Rectangle 1">
            <a:extLst>
              <a:ext uri="{FF2B5EF4-FFF2-40B4-BE49-F238E27FC236}">
                <a16:creationId xmlns:a16="http://schemas.microsoft.com/office/drawing/2014/main" id="{08736535-9B52-5934-43D6-EB20B5B6B065}"/>
              </a:ext>
            </a:extLst>
          </p:cNvPr>
          <p:cNvSpPr>
            <a:spLocks noChangeArrowheads="1"/>
          </p:cNvSpPr>
          <p:nvPr/>
        </p:nvSpPr>
        <p:spPr bwMode="auto">
          <a:xfrm>
            <a:off x="0" y="-25279"/>
            <a:ext cx="65" cy="50775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52352" rIns="0" bIns="76176"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026" name="Picture 2">
            <a:extLst>
              <a:ext uri="{FF2B5EF4-FFF2-40B4-BE49-F238E27FC236}">
                <a16:creationId xmlns:a16="http://schemas.microsoft.com/office/drawing/2014/main" id="{405195EA-C2C6-5060-D55B-9A4F7CA0F2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009650" cy="10096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a:extLst>
              <a:ext uri="{FF2B5EF4-FFF2-40B4-BE49-F238E27FC236}">
                <a16:creationId xmlns:a16="http://schemas.microsoft.com/office/drawing/2014/main" id="{FBD545CE-8043-DB06-804E-EC37643DEBCE}"/>
              </a:ext>
            </a:extLst>
          </p:cNvPr>
          <p:cNvSpPr>
            <a:spLocks noChangeArrowheads="1"/>
          </p:cNvSpPr>
          <p:nvPr/>
        </p:nvSpPr>
        <p:spPr bwMode="auto">
          <a:xfrm>
            <a:off x="0" y="203321"/>
            <a:ext cx="65" cy="50775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52352" rIns="0" bIns="76176"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767713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140C5-1C42-3539-A3F0-4B9D7D077B36}"/>
              </a:ext>
            </a:extLst>
          </p:cNvPr>
          <p:cNvSpPr>
            <a:spLocks noGrp="1"/>
          </p:cNvSpPr>
          <p:nvPr>
            <p:ph type="title"/>
          </p:nvPr>
        </p:nvSpPr>
        <p:spPr/>
        <p:txBody>
          <a:bodyPr/>
          <a:lstStyle/>
          <a:p>
            <a:pPr marL="0" marR="0">
              <a:lnSpc>
                <a:spcPct val="107000"/>
              </a:lnSpc>
              <a:spcBef>
                <a:spcPts val="0"/>
              </a:spcBef>
              <a:spcAft>
                <a:spcPts val="800"/>
              </a:spcAft>
            </a:pPr>
            <a:r>
              <a:rPr lang="en-US" b="1" kern="0" dirty="0">
                <a:solidFill>
                  <a:srgbClr val="444444"/>
                </a:solidFill>
                <a:effectLst/>
                <a:latin typeface="Segoe UI" panose="020B0502040204020203" pitchFamily="34" charset="0"/>
                <a:ea typeface="Times New Roman" panose="02020603050405020304" pitchFamily="18" charset="0"/>
                <a:cs typeface="Times New Roman" panose="02020603050405020304" pitchFamily="18" charset="0"/>
              </a:rPr>
              <a:t>The power is in your hands</a:t>
            </a:r>
            <a:br>
              <a:rPr lang="en-US" b="1" kern="0" dirty="0">
                <a:solidFill>
                  <a:srgbClr val="444444"/>
                </a:solidFill>
                <a:effectLst/>
                <a:latin typeface="Segoe UI" panose="020B0502040204020203" pitchFamily="34" charset="0"/>
                <a:ea typeface="Times New Roman" panose="02020603050405020304" pitchFamily="18" charset="0"/>
                <a:cs typeface="Times New Roman" panose="02020603050405020304" pitchFamily="18" charset="0"/>
              </a:rPr>
            </a:br>
            <a:r>
              <a:rPr lang="en-US" b="1" kern="0" dirty="0">
                <a:effectLst/>
                <a:latin typeface="Segoe UI" panose="020B0502040204020203" pitchFamily="34" charset="0"/>
                <a:ea typeface="Times New Roman" panose="02020603050405020304" pitchFamily="18" charset="0"/>
                <a:cs typeface="Times New Roman" panose="02020603050405020304" pitchFamily="18" charset="0"/>
              </a:rPr>
              <a:t>Matthew 18:18</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1AFD968-A093-5AE6-8608-96D7FBD5BB53}"/>
              </a:ext>
            </a:extLst>
          </p:cNvPr>
          <p:cNvSpPr>
            <a:spLocks noGrp="1"/>
          </p:cNvSpPr>
          <p:nvPr>
            <p:ph sz="quarter" idx="13"/>
          </p:nvPr>
        </p:nvSpPr>
        <p:spPr>
          <a:xfrm>
            <a:off x="1009650" y="2148840"/>
            <a:ext cx="10363826" cy="4236720"/>
          </a:xfrm>
        </p:spPr>
        <p:txBody>
          <a:bodyPr>
            <a:normAutofit/>
          </a:bodyPr>
          <a:lstStyle/>
          <a:p>
            <a:pPr algn="l"/>
            <a:r>
              <a:rPr lang="en-US" sz="3600" b="1" i="1" baseline="30000" dirty="0">
                <a:solidFill>
                  <a:srgbClr val="FF0000"/>
                </a:solidFill>
                <a:effectLst/>
                <a:latin typeface="system-ui"/>
              </a:rPr>
              <a:t>18 </a:t>
            </a:r>
            <a:r>
              <a:rPr lang="en-US" sz="3600" b="1" i="1" dirty="0">
                <a:solidFill>
                  <a:srgbClr val="FF0000"/>
                </a:solidFill>
                <a:effectLst/>
                <a:latin typeface="system-ui"/>
              </a:rPr>
              <a:t>“Truly I tell you, whatever you bind on earth will be bound in heaven, and whatever you loose on earth will be loosed in heaven.</a:t>
            </a:r>
          </a:p>
          <a:p>
            <a:pPr lvl="1"/>
            <a:r>
              <a:rPr lang="en-US" sz="3400" b="1" dirty="0">
                <a:latin typeface="system-ui"/>
              </a:rPr>
              <a:t>Spiritual responses release spiritual power</a:t>
            </a:r>
          </a:p>
          <a:p>
            <a:pPr marL="457200" lvl="1" indent="0">
              <a:buNone/>
            </a:pPr>
            <a:endParaRPr lang="en-US" sz="3400" b="1" i="1" dirty="0">
              <a:solidFill>
                <a:srgbClr val="FF0000"/>
              </a:solidFill>
              <a:effectLst/>
              <a:latin typeface="system-ui"/>
            </a:endParaRPr>
          </a:p>
        </p:txBody>
      </p:sp>
      <p:sp>
        <p:nvSpPr>
          <p:cNvPr id="4" name="Slide Number Placeholder 3">
            <a:extLst>
              <a:ext uri="{FF2B5EF4-FFF2-40B4-BE49-F238E27FC236}">
                <a16:creationId xmlns:a16="http://schemas.microsoft.com/office/drawing/2014/main" id="{0E4AD02B-E4AA-21F9-8484-6118DE9EC5DE}"/>
              </a:ext>
            </a:extLst>
          </p:cNvPr>
          <p:cNvSpPr>
            <a:spLocks noGrp="1"/>
          </p:cNvSpPr>
          <p:nvPr>
            <p:ph type="sldNum" sz="quarter" idx="12"/>
          </p:nvPr>
        </p:nvSpPr>
        <p:spPr/>
        <p:txBody>
          <a:bodyPr/>
          <a:lstStyle/>
          <a:p>
            <a:fld id="{6D22F896-40B5-4ADD-8801-0D06FADFA095}" type="slidenum">
              <a:rPr lang="en-US" smtClean="0"/>
              <a:t>12</a:t>
            </a:fld>
            <a:endParaRPr lang="en-US" dirty="0"/>
          </a:p>
        </p:txBody>
      </p:sp>
      <p:sp>
        <p:nvSpPr>
          <p:cNvPr id="5" name="Rectangle 1">
            <a:extLst>
              <a:ext uri="{FF2B5EF4-FFF2-40B4-BE49-F238E27FC236}">
                <a16:creationId xmlns:a16="http://schemas.microsoft.com/office/drawing/2014/main" id="{08736535-9B52-5934-43D6-EB20B5B6B065}"/>
              </a:ext>
            </a:extLst>
          </p:cNvPr>
          <p:cNvSpPr>
            <a:spLocks noChangeArrowheads="1"/>
          </p:cNvSpPr>
          <p:nvPr/>
        </p:nvSpPr>
        <p:spPr bwMode="auto">
          <a:xfrm>
            <a:off x="0" y="-25279"/>
            <a:ext cx="65" cy="50775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52352" rIns="0" bIns="76176"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026" name="Picture 2">
            <a:extLst>
              <a:ext uri="{FF2B5EF4-FFF2-40B4-BE49-F238E27FC236}">
                <a16:creationId xmlns:a16="http://schemas.microsoft.com/office/drawing/2014/main" id="{405195EA-C2C6-5060-D55B-9A4F7CA0F2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009650" cy="10096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a:extLst>
              <a:ext uri="{FF2B5EF4-FFF2-40B4-BE49-F238E27FC236}">
                <a16:creationId xmlns:a16="http://schemas.microsoft.com/office/drawing/2014/main" id="{FBD545CE-8043-DB06-804E-EC37643DEBCE}"/>
              </a:ext>
            </a:extLst>
          </p:cNvPr>
          <p:cNvSpPr>
            <a:spLocks noChangeArrowheads="1"/>
          </p:cNvSpPr>
          <p:nvPr/>
        </p:nvSpPr>
        <p:spPr bwMode="auto">
          <a:xfrm>
            <a:off x="0" y="203321"/>
            <a:ext cx="65" cy="50775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52352" rIns="0" bIns="76176"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889693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FAAD9D-4E2D-78FA-D45E-718D15320CED}"/>
              </a:ext>
            </a:extLst>
          </p:cNvPr>
          <p:cNvSpPr>
            <a:spLocks noGrp="1"/>
          </p:cNvSpPr>
          <p:nvPr>
            <p:ph type="title"/>
          </p:nvPr>
        </p:nvSpPr>
        <p:spPr/>
        <p:txBody>
          <a:bodyPr/>
          <a:lstStyle/>
          <a:p>
            <a:r>
              <a:rPr lang="en-US" b="1" dirty="0"/>
              <a:t>SONG OF DECISION/commitment/ANOINTING</a:t>
            </a:r>
            <a:br>
              <a:rPr lang="en-US" b="1" dirty="0"/>
            </a:br>
            <a:r>
              <a:rPr lang="en-US" b="1" dirty="0"/>
              <a:t>“lord, deliver me”</a:t>
            </a:r>
          </a:p>
        </p:txBody>
      </p:sp>
      <p:sp>
        <p:nvSpPr>
          <p:cNvPr id="3" name="Content Placeholder 2">
            <a:extLst>
              <a:ext uri="{FF2B5EF4-FFF2-40B4-BE49-F238E27FC236}">
                <a16:creationId xmlns:a16="http://schemas.microsoft.com/office/drawing/2014/main" id="{92EC2C81-8EB0-1D6F-EB54-1E11C299F9D2}"/>
              </a:ext>
            </a:extLst>
          </p:cNvPr>
          <p:cNvSpPr>
            <a:spLocks noGrp="1"/>
          </p:cNvSpPr>
          <p:nvPr>
            <p:ph sz="quarter" idx="13"/>
          </p:nvPr>
        </p:nvSpPr>
        <p:spPr/>
        <p:txBody>
          <a:bodyPr/>
          <a:lstStyle/>
          <a:p>
            <a:r>
              <a:rPr lang="nn-NO" dirty="0">
                <a:hlinkClick r:id="rId2"/>
              </a:rPr>
              <a:t>Le’Andria Johnson - Deliver Me (NEW) 2022</a:t>
            </a:r>
            <a:endParaRPr lang="en-US" dirty="0"/>
          </a:p>
        </p:txBody>
      </p:sp>
      <p:sp>
        <p:nvSpPr>
          <p:cNvPr id="4" name="Slide Number Placeholder 3">
            <a:extLst>
              <a:ext uri="{FF2B5EF4-FFF2-40B4-BE49-F238E27FC236}">
                <a16:creationId xmlns:a16="http://schemas.microsoft.com/office/drawing/2014/main" id="{373E1E24-CBA4-6D1E-19CD-57FC40A67A26}"/>
              </a:ext>
            </a:extLst>
          </p:cNvPr>
          <p:cNvSpPr>
            <a:spLocks noGrp="1"/>
          </p:cNvSpPr>
          <p:nvPr>
            <p:ph type="sldNum" sz="quarter" idx="12"/>
          </p:nvPr>
        </p:nvSpPr>
        <p:spPr/>
        <p:txBody>
          <a:bodyPr/>
          <a:lstStyle/>
          <a:p>
            <a:fld id="{6D22F896-40B5-4ADD-8801-0D06FADFA095}" type="slidenum">
              <a:rPr lang="en-US" smtClean="0"/>
              <a:t>13</a:t>
            </a:fld>
            <a:endParaRPr lang="en-US" dirty="0"/>
          </a:p>
        </p:txBody>
      </p:sp>
    </p:spTree>
    <p:extLst>
      <p:ext uri="{BB962C8B-B14F-4D97-AF65-F5344CB8AC3E}">
        <p14:creationId xmlns:p14="http://schemas.microsoft.com/office/powerpoint/2010/main" val="9788946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35A7E0-39B6-B110-E157-9134BA4EDA5B}"/>
              </a:ext>
            </a:extLst>
          </p:cNvPr>
          <p:cNvSpPr>
            <a:spLocks noGrp="1"/>
          </p:cNvSpPr>
          <p:nvPr>
            <p:ph type="title"/>
          </p:nvPr>
        </p:nvSpPr>
        <p:spPr/>
        <p:txBody>
          <a:bodyPr/>
          <a:lstStyle/>
          <a:p>
            <a:r>
              <a:rPr lang="en-US" b="1" dirty="0"/>
              <a:t>Song of commitment &amp; affirmation</a:t>
            </a:r>
            <a:br>
              <a:rPr lang="en-US" b="1" dirty="0"/>
            </a:br>
            <a:r>
              <a:rPr lang="en-US" sz="6000" b="1" dirty="0"/>
              <a:t>I trust in god!!</a:t>
            </a:r>
          </a:p>
        </p:txBody>
      </p:sp>
      <p:sp>
        <p:nvSpPr>
          <p:cNvPr id="3" name="Content Placeholder 2">
            <a:extLst>
              <a:ext uri="{FF2B5EF4-FFF2-40B4-BE49-F238E27FC236}">
                <a16:creationId xmlns:a16="http://schemas.microsoft.com/office/drawing/2014/main" id="{789AC9CB-BC54-C728-5197-69C645A90090}"/>
              </a:ext>
            </a:extLst>
          </p:cNvPr>
          <p:cNvSpPr>
            <a:spLocks noGrp="1"/>
          </p:cNvSpPr>
          <p:nvPr>
            <p:ph sz="quarter" idx="13"/>
          </p:nvPr>
        </p:nvSpPr>
        <p:spPr/>
        <p:txBody>
          <a:bodyPr/>
          <a:lstStyle/>
          <a:p>
            <a:r>
              <a:rPr lang="en-US" dirty="0">
                <a:hlinkClick r:id="rId2"/>
              </a:rPr>
              <a:t>Trust In God - Aware Worship ft. Mark Gutierrez (Lyrics)</a:t>
            </a:r>
            <a:endParaRPr lang="en-US" dirty="0"/>
          </a:p>
        </p:txBody>
      </p:sp>
      <p:sp>
        <p:nvSpPr>
          <p:cNvPr id="4" name="Slide Number Placeholder 3">
            <a:extLst>
              <a:ext uri="{FF2B5EF4-FFF2-40B4-BE49-F238E27FC236}">
                <a16:creationId xmlns:a16="http://schemas.microsoft.com/office/drawing/2014/main" id="{B4E63889-77AF-6C3E-E710-A9E28B948382}"/>
              </a:ext>
            </a:extLst>
          </p:cNvPr>
          <p:cNvSpPr>
            <a:spLocks noGrp="1"/>
          </p:cNvSpPr>
          <p:nvPr>
            <p:ph type="sldNum" sz="quarter" idx="12"/>
          </p:nvPr>
        </p:nvSpPr>
        <p:spPr/>
        <p:txBody>
          <a:bodyPr/>
          <a:lstStyle/>
          <a:p>
            <a:fld id="{6D22F896-40B5-4ADD-8801-0D06FADFA095}" type="slidenum">
              <a:rPr lang="en-US" smtClean="0"/>
              <a:t>14</a:t>
            </a:fld>
            <a:endParaRPr lang="en-US" dirty="0"/>
          </a:p>
        </p:txBody>
      </p:sp>
    </p:spTree>
    <p:extLst>
      <p:ext uri="{BB962C8B-B14F-4D97-AF65-F5344CB8AC3E}">
        <p14:creationId xmlns:p14="http://schemas.microsoft.com/office/powerpoint/2010/main" val="23776581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 name="CustomShape 1"/>
          <p:cNvSpPr/>
          <p:nvPr/>
        </p:nvSpPr>
        <p:spPr>
          <a:xfrm>
            <a:off x="838080" y="253440"/>
            <a:ext cx="10514880" cy="1778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fontScale="79000" lnSpcReduction="10000"/>
          </a:bodyPr>
          <a:lstStyle/>
          <a:p>
            <a:pPr algn="ctr">
              <a:lnSpc>
                <a:spcPct val="90000"/>
              </a:lnSpc>
            </a:pPr>
            <a:r>
              <a:rPr lang="en-US" sz="4400" b="1" strike="noStrike" spc="-1" dirty="0">
                <a:solidFill>
                  <a:srgbClr val="FF0000"/>
                </a:solidFill>
                <a:latin typeface="Calibri"/>
                <a:ea typeface="DejaVu Sans"/>
              </a:rPr>
              <a:t>Invitation</a:t>
            </a:r>
            <a:br>
              <a:rPr dirty="0"/>
            </a:br>
            <a:r>
              <a:rPr lang="en-US" sz="6700" b="1" strike="noStrike" spc="-1" dirty="0">
                <a:solidFill>
                  <a:srgbClr val="00B050"/>
                </a:solidFill>
                <a:latin typeface="Calibri"/>
                <a:ea typeface="DejaVu Sans"/>
              </a:rPr>
              <a:t>“</a:t>
            </a:r>
            <a:r>
              <a:rPr lang="en-US" sz="6700" b="1" i="1" strike="noStrike" spc="-1" dirty="0">
                <a:solidFill>
                  <a:srgbClr val="00B050"/>
                </a:solidFill>
                <a:latin typeface="Calibri"/>
                <a:ea typeface="DejaVu Sans"/>
              </a:rPr>
              <a:t>A Time of Commitment &amp; Filling”</a:t>
            </a:r>
            <a:br>
              <a:rPr dirty="0"/>
            </a:br>
            <a:r>
              <a:rPr lang="en-US" sz="4000" b="1" strike="noStrike" spc="-1" dirty="0">
                <a:solidFill>
                  <a:srgbClr val="FF0000"/>
                </a:solidFill>
                <a:latin typeface="Calibri"/>
                <a:ea typeface="DejaVu Sans"/>
              </a:rPr>
              <a:t>PRAYER – PETITION - PRAISE</a:t>
            </a:r>
            <a:endParaRPr lang="en-US" sz="4000" b="0" strike="noStrike" spc="-1" dirty="0">
              <a:latin typeface="Arial"/>
            </a:endParaRPr>
          </a:p>
        </p:txBody>
      </p:sp>
      <p:sp>
        <p:nvSpPr>
          <p:cNvPr id="255"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gn="ctr">
              <a:lnSpc>
                <a:spcPct val="90000"/>
              </a:lnSpc>
              <a:spcBef>
                <a:spcPts val="1001"/>
              </a:spcBef>
            </a:pPr>
            <a:endParaRPr lang="en-US" sz="1800" b="0" strike="noStrike" spc="-1">
              <a:latin typeface="Arial"/>
            </a:endParaRPr>
          </a:p>
          <a:p>
            <a:pPr algn="ctr">
              <a:lnSpc>
                <a:spcPct val="90000"/>
              </a:lnSpc>
              <a:spcBef>
                <a:spcPts val="1001"/>
              </a:spcBef>
            </a:pPr>
            <a:r>
              <a:rPr lang="en-US" sz="3600" b="1" strike="noStrike" spc="-1">
                <a:solidFill>
                  <a:srgbClr val="00B050"/>
                </a:solidFill>
                <a:latin typeface="Calibri"/>
                <a:ea typeface="DejaVu Sans"/>
              </a:rPr>
              <a:t>PRAY TO GOD FOR</a:t>
            </a:r>
            <a:endParaRPr lang="en-US" sz="3600" b="0" strike="noStrike" spc="-1">
              <a:latin typeface="Arial"/>
            </a:endParaRPr>
          </a:p>
          <a:p>
            <a:pPr marL="457200" algn="ctr">
              <a:lnSpc>
                <a:spcPct val="90000"/>
              </a:lnSpc>
              <a:spcBef>
                <a:spcPts val="499"/>
              </a:spcBef>
            </a:pPr>
            <a:r>
              <a:rPr lang="en-US" sz="3300" b="1" i="1" strike="noStrike" spc="-1">
                <a:solidFill>
                  <a:srgbClr val="FF0000"/>
                </a:solidFill>
                <a:latin typeface="Calibri"/>
                <a:ea typeface="DejaVu Sans"/>
              </a:rPr>
              <a:t>SALVATION – FORGIVENESS – DELIVERANCE - POWER </a:t>
            </a:r>
            <a:endParaRPr lang="en-US" sz="3300" b="0" strike="noStrike" spc="-1">
              <a:latin typeface="Arial"/>
            </a:endParaRPr>
          </a:p>
          <a:p>
            <a:pPr algn="ctr">
              <a:lnSpc>
                <a:spcPct val="90000"/>
              </a:lnSpc>
              <a:spcBef>
                <a:spcPts val="1001"/>
              </a:spcBef>
            </a:pPr>
            <a:r>
              <a:rPr lang="en-US" sz="3600" b="1" strike="noStrike" spc="-1">
                <a:solidFill>
                  <a:srgbClr val="00B050"/>
                </a:solidFill>
                <a:latin typeface="Calibri"/>
                <a:ea typeface="DejaVu Sans"/>
              </a:rPr>
              <a:t>PETITION GOD FOR</a:t>
            </a:r>
            <a:endParaRPr lang="en-US" sz="3600" b="0" strike="noStrike" spc="-1">
              <a:latin typeface="Arial"/>
            </a:endParaRPr>
          </a:p>
          <a:p>
            <a:pPr marL="457200" algn="ctr">
              <a:lnSpc>
                <a:spcPct val="90000"/>
              </a:lnSpc>
              <a:spcBef>
                <a:spcPts val="499"/>
              </a:spcBef>
            </a:pPr>
            <a:r>
              <a:rPr lang="en-US" sz="3300" b="1" i="1" strike="noStrike" spc="-1">
                <a:solidFill>
                  <a:srgbClr val="FF0000"/>
                </a:solidFill>
                <a:latin typeface="Calibri"/>
                <a:ea typeface="DejaVu Sans"/>
              </a:rPr>
              <a:t>ANOINTING – STRENGTH – WISDOM – DIRECTION INSTRUCTION</a:t>
            </a:r>
            <a:endParaRPr lang="en-US" sz="3300" b="0" strike="noStrike" spc="-1">
              <a:latin typeface="Arial"/>
            </a:endParaRPr>
          </a:p>
          <a:p>
            <a:pPr algn="ctr">
              <a:lnSpc>
                <a:spcPct val="90000"/>
              </a:lnSpc>
              <a:spcBef>
                <a:spcPts val="1001"/>
              </a:spcBef>
            </a:pPr>
            <a:r>
              <a:rPr lang="en-US" sz="3600" b="1" strike="noStrike" spc="-1">
                <a:solidFill>
                  <a:srgbClr val="00B050"/>
                </a:solidFill>
                <a:latin typeface="Calibri"/>
                <a:ea typeface="DejaVu Sans"/>
              </a:rPr>
              <a:t>PRAISE GOD FOR</a:t>
            </a:r>
            <a:endParaRPr lang="en-US" sz="3600" b="0" strike="noStrike" spc="-1">
              <a:latin typeface="Arial"/>
            </a:endParaRPr>
          </a:p>
          <a:p>
            <a:pPr marL="457200" algn="ctr">
              <a:lnSpc>
                <a:spcPct val="90000"/>
              </a:lnSpc>
              <a:spcBef>
                <a:spcPts val="499"/>
              </a:spcBef>
            </a:pPr>
            <a:r>
              <a:rPr lang="en-US" sz="3300" b="1" i="1" strike="noStrike" spc="-1">
                <a:solidFill>
                  <a:srgbClr val="FF0000"/>
                </a:solidFill>
                <a:latin typeface="Calibri"/>
                <a:ea typeface="DejaVu Sans"/>
              </a:rPr>
              <a:t>HIS ANSWER - HIS MANIFESTATION - HIS ANOINTING</a:t>
            </a:r>
            <a:endParaRPr lang="en-US" sz="3300" b="0" strike="noStrike" spc="-1">
              <a:latin typeface="Arial"/>
            </a:endParaRPr>
          </a:p>
          <a:p>
            <a:pPr marL="457200" algn="ctr">
              <a:lnSpc>
                <a:spcPct val="90000"/>
              </a:lnSpc>
              <a:spcBef>
                <a:spcPts val="499"/>
              </a:spcBef>
            </a:pPr>
            <a:r>
              <a:rPr lang="en-US" sz="3300" b="1" i="1" strike="noStrike" spc="-1">
                <a:solidFill>
                  <a:srgbClr val="FF0000"/>
                </a:solidFill>
                <a:latin typeface="Calibri"/>
                <a:ea typeface="DejaVu Sans"/>
              </a:rPr>
              <a:t>HIS BLESSING</a:t>
            </a:r>
            <a:endParaRPr lang="en-US" sz="3300" b="0" strike="noStrike" spc="-1">
              <a:latin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90000"/>
              </a:lnSpc>
            </a:pPr>
            <a:r>
              <a:rPr lang="en-US" sz="4400" b="1" strike="noStrike" spc="-1">
                <a:solidFill>
                  <a:srgbClr val="000000"/>
                </a:solidFill>
                <a:latin typeface="Calibri"/>
                <a:ea typeface="DejaVu Sans"/>
              </a:rPr>
              <a:t>WORSHIP IN GIVING</a:t>
            </a:r>
            <a:endParaRPr lang="en-US" sz="4400" b="0" strike="noStrike" spc="-1">
              <a:latin typeface="Arial"/>
            </a:endParaRPr>
          </a:p>
        </p:txBody>
      </p:sp>
      <p:sp>
        <p:nvSpPr>
          <p:cNvPr id="257"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500" lnSpcReduction="20000"/>
          </a:bodyPr>
          <a:lstStyle/>
          <a:p>
            <a:pPr marL="228600" indent="-227880">
              <a:lnSpc>
                <a:spcPct val="90000"/>
              </a:lnSpc>
              <a:spcBef>
                <a:spcPts val="1001"/>
              </a:spcBef>
              <a:buClr>
                <a:srgbClr val="FF0000"/>
              </a:buClr>
              <a:buFont typeface="Arial"/>
              <a:buChar char="•"/>
            </a:pPr>
            <a:r>
              <a:rPr lang="en-US" sz="4400" b="0" strike="noStrike" spc="-1" dirty="0">
                <a:solidFill>
                  <a:srgbClr val="FF0000"/>
                </a:solidFill>
                <a:latin typeface="Calibri"/>
                <a:ea typeface="DejaVu Sans"/>
              </a:rPr>
              <a:t>Personal Commitment</a:t>
            </a:r>
            <a:endParaRPr lang="en-US" sz="4400" b="0" strike="noStrike" spc="-1" dirty="0">
              <a:latin typeface="Arial"/>
            </a:endParaRPr>
          </a:p>
          <a:p>
            <a:pPr marL="685800" lvl="1" indent="-227880">
              <a:lnSpc>
                <a:spcPct val="90000"/>
              </a:lnSpc>
              <a:spcBef>
                <a:spcPts val="499"/>
              </a:spcBef>
              <a:buClr>
                <a:srgbClr val="FF0000"/>
              </a:buClr>
              <a:buFont typeface="Arial"/>
              <a:buChar char="•"/>
            </a:pPr>
            <a:r>
              <a:rPr lang="en-US" sz="4000" b="0" strike="noStrike" spc="-1" dirty="0">
                <a:solidFill>
                  <a:srgbClr val="FF0000"/>
                </a:solidFill>
                <a:latin typeface="Calibri"/>
                <a:ea typeface="DejaVu Sans"/>
              </a:rPr>
              <a:t>Tithes</a:t>
            </a:r>
            <a:endParaRPr lang="en-US" sz="4000" b="0" strike="noStrike" spc="-1" dirty="0">
              <a:latin typeface="Arial"/>
            </a:endParaRPr>
          </a:p>
          <a:p>
            <a:pPr marL="685800" lvl="1" indent="-227880">
              <a:lnSpc>
                <a:spcPct val="90000"/>
              </a:lnSpc>
              <a:spcBef>
                <a:spcPts val="499"/>
              </a:spcBef>
              <a:buClr>
                <a:srgbClr val="FF0000"/>
              </a:buClr>
              <a:buFont typeface="Arial"/>
              <a:buChar char="•"/>
            </a:pPr>
            <a:r>
              <a:rPr lang="en-US" sz="4000" b="0" strike="noStrike" spc="-1" dirty="0">
                <a:solidFill>
                  <a:srgbClr val="FF0000"/>
                </a:solidFill>
                <a:latin typeface="Calibri"/>
                <a:ea typeface="DejaVu Sans"/>
              </a:rPr>
              <a:t>Offering</a:t>
            </a:r>
            <a:endParaRPr lang="en-US" sz="4000" b="0" strike="noStrike" spc="-1" dirty="0">
              <a:latin typeface="Arial"/>
            </a:endParaRPr>
          </a:p>
          <a:p>
            <a:pPr marL="685800" lvl="1" indent="-227880">
              <a:lnSpc>
                <a:spcPct val="90000"/>
              </a:lnSpc>
              <a:spcBef>
                <a:spcPts val="499"/>
              </a:spcBef>
              <a:buClr>
                <a:srgbClr val="FF0000"/>
              </a:buClr>
              <a:buFont typeface="Arial"/>
              <a:buChar char="•"/>
            </a:pPr>
            <a:r>
              <a:rPr lang="en-US" sz="4000" b="0" strike="noStrike" spc="-1" dirty="0" err="1">
                <a:solidFill>
                  <a:srgbClr val="FF0000"/>
                </a:solidFill>
                <a:latin typeface="Calibri"/>
                <a:ea typeface="DejaVu Sans"/>
              </a:rPr>
              <a:t>Sacrlificial</a:t>
            </a:r>
            <a:endParaRPr lang="en-US" sz="4000" b="0" strike="noStrike" spc="-1" dirty="0">
              <a:latin typeface="Arial"/>
            </a:endParaRPr>
          </a:p>
          <a:p>
            <a:pPr marL="685800" lvl="1" indent="-227880">
              <a:lnSpc>
                <a:spcPct val="90000"/>
              </a:lnSpc>
              <a:spcBef>
                <a:spcPts val="499"/>
              </a:spcBef>
              <a:buClr>
                <a:srgbClr val="FF0000"/>
              </a:buClr>
              <a:buFont typeface="Arial"/>
              <a:buChar char="•"/>
            </a:pPr>
            <a:r>
              <a:rPr lang="en-US" sz="4000" b="0" strike="noStrike" spc="-1" dirty="0">
                <a:solidFill>
                  <a:srgbClr val="FF0000"/>
                </a:solidFill>
                <a:latin typeface="Calibri"/>
                <a:ea typeface="DejaVu Sans"/>
              </a:rPr>
              <a:t>Giving Song – Praise/Bless the Lord with Me</a:t>
            </a:r>
            <a:endParaRPr lang="en-US" sz="4000" b="0" strike="noStrike" spc="-1" dirty="0">
              <a:latin typeface="Arial"/>
            </a:endParaRPr>
          </a:p>
          <a:p>
            <a:pPr>
              <a:lnSpc>
                <a:spcPct val="100000"/>
              </a:lnSpc>
            </a:pPr>
            <a:endParaRPr lang="en-US" sz="4000" b="0" strike="noStrike" spc="-1" dirty="0">
              <a:latin typeface="Arial"/>
            </a:endParaRPr>
          </a:p>
          <a:p>
            <a:pPr marL="685800" lvl="1" indent="-227880">
              <a:lnSpc>
                <a:spcPct val="90000"/>
              </a:lnSpc>
              <a:spcBef>
                <a:spcPts val="499"/>
              </a:spcBef>
              <a:buClr>
                <a:srgbClr val="FF0000"/>
              </a:buClr>
              <a:buFont typeface="Arial"/>
              <a:buChar char="•"/>
            </a:pPr>
            <a:r>
              <a:rPr lang="en-US" sz="4000" b="0" u="sng" strike="noStrike" spc="-1" dirty="0">
                <a:solidFill>
                  <a:srgbClr val="0563C1"/>
                </a:solidFill>
                <a:uFillTx/>
                <a:latin typeface="Calibri"/>
                <a:ea typeface="DejaVu Sans"/>
                <a:hlinkClick r:id="rId2"/>
              </a:rPr>
              <a:t>https://www.youtube.com/watch?v=vBOa1SI8lZU&amp;list=RDvBOa1SI8lZU&amp;start_radio=1&amp;ab_channel=MissYesenia</a:t>
            </a:r>
            <a:endParaRPr lang="en-US" sz="4000" b="0" strike="noStrike" spc="-1" dirty="0">
              <a:latin typeface="Arial"/>
            </a:endParaRPr>
          </a:p>
          <a:p>
            <a:pPr marL="457200">
              <a:lnSpc>
                <a:spcPct val="90000"/>
              </a:lnSpc>
              <a:spcBef>
                <a:spcPts val="499"/>
              </a:spcBef>
            </a:pPr>
            <a:endParaRPr lang="en-US" sz="4000" b="0" strike="noStrike" spc="-1" dirty="0">
              <a:latin typeface="Arial"/>
            </a:endParaRPr>
          </a:p>
          <a:p>
            <a:pPr>
              <a:lnSpc>
                <a:spcPct val="100000"/>
              </a:lnSpc>
            </a:pPr>
            <a:endParaRPr lang="en-US" sz="4000" b="0" strike="noStrike" spc="-1" dirty="0">
              <a:latin typeface="Arial"/>
            </a:endParaRPr>
          </a:p>
          <a:p>
            <a:pPr>
              <a:lnSpc>
                <a:spcPct val="100000"/>
              </a:lnSpc>
            </a:pPr>
            <a:endParaRPr lang="en-US" sz="4000" b="0" strike="noStrike" spc="-1" dirty="0">
              <a:latin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78000"/>
                <a:shade val="100000"/>
                <a:hueMod val="136000"/>
                <a:satMod val="160000"/>
                <a:lumMod val="105000"/>
              </a:schemeClr>
            </a:gs>
            <a:gs pos="100000">
              <a:schemeClr val="bg2">
                <a:shade val="92000"/>
                <a:satMod val="170000"/>
                <a:lumMod val="96000"/>
              </a:schemeClr>
            </a:gs>
          </a:gsLst>
          <a:lin ang="5400000" scaled="0"/>
        </a:gradFill>
        <a:effectLst/>
      </p:bgPr>
    </p:bg>
    <p:spTree>
      <p:nvGrpSpPr>
        <p:cNvPr id="1" name=""/>
        <p:cNvGrpSpPr/>
        <p:nvPr/>
      </p:nvGrpSpPr>
      <p:grpSpPr>
        <a:xfrm>
          <a:off x="0" y="0"/>
          <a:ext cx="0" cy="0"/>
          <a:chOff x="0" y="0"/>
          <a:chExt cx="0" cy="0"/>
        </a:xfrm>
      </p:grpSpPr>
      <p:pic>
        <p:nvPicPr>
          <p:cNvPr id="1031" name="Picture 2">
            <a:extLst>
              <a:ext uri="{FF2B5EF4-FFF2-40B4-BE49-F238E27FC236}">
                <a16:creationId xmlns:a16="http://schemas.microsoft.com/office/drawing/2014/main" id="{E43006C0-9CF0-4AD0-9C72-B3F9942A80C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1032">
            <a:extLst>
              <a:ext uri="{FF2B5EF4-FFF2-40B4-BE49-F238E27FC236}">
                <a16:creationId xmlns:a16="http://schemas.microsoft.com/office/drawing/2014/main" id="{4307D36E-6608-46E6-857A-E172960BB66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useBgFill="1">
        <p:nvSpPr>
          <p:cNvPr id="1035" name="Rectangle 1034">
            <a:extLst>
              <a:ext uri="{FF2B5EF4-FFF2-40B4-BE49-F238E27FC236}">
                <a16:creationId xmlns:a16="http://schemas.microsoft.com/office/drawing/2014/main" id="{2120660E-F826-4655-BB97-984B17FE52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37" name="Picture 2">
            <a:extLst>
              <a:ext uri="{FF2B5EF4-FFF2-40B4-BE49-F238E27FC236}">
                <a16:creationId xmlns:a16="http://schemas.microsoft.com/office/drawing/2014/main" id="{B36D89EE-FA2B-4C32-8C00-B2C6ED2123E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58" name="CustomShape 1"/>
          <p:cNvSpPr/>
          <p:nvPr/>
        </p:nvSpPr>
        <p:spPr>
          <a:xfrm>
            <a:off x="143124" y="639748"/>
            <a:ext cx="5112687" cy="1316197"/>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chor="b">
            <a:noAutofit/>
          </a:bodyPr>
          <a:lstStyle/>
          <a:p>
            <a:pPr algn="ctr" defTabSz="914400">
              <a:lnSpc>
                <a:spcPct val="90000"/>
              </a:lnSpc>
              <a:spcBef>
                <a:spcPct val="0"/>
              </a:spcBef>
              <a:spcAft>
                <a:spcPts val="600"/>
              </a:spcAft>
            </a:pPr>
            <a:r>
              <a:rPr lang="en-US" sz="2800" b="1" strike="noStrike" cap="all" spc="-1" dirty="0">
                <a:solidFill>
                  <a:srgbClr val="FF0000"/>
                </a:solidFill>
                <a:latin typeface="+mj-lt"/>
                <a:ea typeface="+mj-ea"/>
                <a:cs typeface="+mj-cs"/>
              </a:rPr>
              <a:t>Welcome &amp; Greeting</a:t>
            </a:r>
          </a:p>
          <a:p>
            <a:pPr algn="ctr" defTabSz="914400">
              <a:lnSpc>
                <a:spcPct val="90000"/>
              </a:lnSpc>
              <a:spcBef>
                <a:spcPct val="0"/>
              </a:spcBef>
              <a:spcAft>
                <a:spcPts val="600"/>
              </a:spcAft>
            </a:pPr>
            <a:r>
              <a:rPr lang="en-US" sz="2800" b="1" strike="noStrike" cap="all" spc="-1" dirty="0">
                <a:solidFill>
                  <a:srgbClr val="FF0000"/>
                </a:solidFill>
                <a:latin typeface="+mj-lt"/>
                <a:ea typeface="+mj-ea"/>
                <a:cs typeface="+mj-cs"/>
              </a:rPr>
              <a:t> </a:t>
            </a:r>
            <a:r>
              <a:rPr lang="en-US" sz="4000" b="1" strike="noStrike" cap="all" spc="-1" dirty="0">
                <a:solidFill>
                  <a:srgbClr val="FF0000"/>
                </a:solidFill>
                <a:latin typeface="+mj-lt"/>
                <a:ea typeface="+mj-ea"/>
                <a:cs typeface="+mj-cs"/>
              </a:rPr>
              <a:t>Visitors &amp; Friends</a:t>
            </a:r>
            <a:endParaRPr lang="en-US" sz="4000" b="0" strike="noStrike" cap="all" spc="-1" dirty="0">
              <a:solidFill>
                <a:srgbClr val="FF0000"/>
              </a:solidFill>
              <a:latin typeface="+mj-lt"/>
              <a:ea typeface="+mj-ea"/>
              <a:cs typeface="+mj-cs"/>
            </a:endParaRPr>
          </a:p>
        </p:txBody>
      </p:sp>
      <p:sp>
        <p:nvSpPr>
          <p:cNvPr id="259" name="CustomShape 2"/>
          <p:cNvSpPr/>
          <p:nvPr/>
        </p:nvSpPr>
        <p:spPr>
          <a:xfrm>
            <a:off x="545621" y="2176543"/>
            <a:ext cx="5439814" cy="4190999"/>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ormAutofit fontScale="77500" lnSpcReduction="20000"/>
          </a:bodyPr>
          <a:lstStyle/>
          <a:p>
            <a:pPr indent="-228600" algn="ctr" defTabSz="914400">
              <a:lnSpc>
                <a:spcPct val="120000"/>
              </a:lnSpc>
              <a:spcBef>
                <a:spcPts val="1001"/>
              </a:spcBef>
              <a:buClr>
                <a:schemeClr val="tx1"/>
              </a:buClr>
              <a:buFont typeface="Arial" panose="020B0604020202020204" pitchFamily="34" charset="0"/>
              <a:buChar char="•"/>
            </a:pPr>
            <a:endParaRPr lang="en-US" sz="4000" b="1" strike="noStrike" cap="all" spc="-1" dirty="0"/>
          </a:p>
          <a:p>
            <a:pPr indent="-228600" algn="ctr" defTabSz="914400">
              <a:lnSpc>
                <a:spcPct val="120000"/>
              </a:lnSpc>
              <a:spcBef>
                <a:spcPts val="1001"/>
              </a:spcBef>
              <a:buClr>
                <a:schemeClr val="tx1"/>
              </a:buClr>
              <a:buFont typeface="Arial" panose="020B0604020202020204" pitchFamily="34" charset="0"/>
              <a:buChar char="•"/>
            </a:pPr>
            <a:endParaRPr lang="en-US" sz="4000" b="1" cap="all" spc="-1" dirty="0"/>
          </a:p>
          <a:p>
            <a:pPr indent="-228600" algn="ctr" defTabSz="914400">
              <a:lnSpc>
                <a:spcPct val="120000"/>
              </a:lnSpc>
              <a:spcBef>
                <a:spcPts val="1001"/>
              </a:spcBef>
              <a:buClr>
                <a:schemeClr val="tx1"/>
              </a:buClr>
              <a:buFont typeface="Arial" panose="020B0604020202020204" pitchFamily="34" charset="0"/>
              <a:buChar char="•"/>
            </a:pPr>
            <a:endParaRPr lang="en-US" sz="4000" b="1" strike="noStrike" cap="all" spc="-1" dirty="0"/>
          </a:p>
          <a:p>
            <a:pPr indent="-228600" algn="ctr" defTabSz="914400">
              <a:lnSpc>
                <a:spcPct val="120000"/>
              </a:lnSpc>
              <a:spcBef>
                <a:spcPts val="1001"/>
              </a:spcBef>
              <a:buClr>
                <a:schemeClr val="tx1"/>
              </a:buClr>
              <a:buFont typeface="Arial" panose="020B0604020202020204" pitchFamily="34" charset="0"/>
              <a:buChar char="•"/>
            </a:pPr>
            <a:endParaRPr lang="en-US" sz="4000" b="1" strike="noStrike" cap="all" spc="-1" dirty="0"/>
          </a:p>
          <a:p>
            <a:pPr algn="ctr" defTabSz="914400">
              <a:lnSpc>
                <a:spcPct val="120000"/>
              </a:lnSpc>
              <a:spcBef>
                <a:spcPts val="1001"/>
              </a:spcBef>
              <a:buClr>
                <a:schemeClr val="tx1"/>
              </a:buClr>
            </a:pPr>
            <a:endParaRPr lang="en-US" sz="4000" b="1" cap="all" spc="-1" dirty="0"/>
          </a:p>
          <a:p>
            <a:pPr algn="ctr" defTabSz="914400">
              <a:lnSpc>
                <a:spcPct val="120000"/>
              </a:lnSpc>
              <a:spcBef>
                <a:spcPts val="1001"/>
              </a:spcBef>
              <a:buClr>
                <a:schemeClr val="tx1"/>
              </a:buClr>
            </a:pPr>
            <a:r>
              <a:rPr lang="en-US" sz="4000" b="1" strike="noStrike" cap="all" spc="-1" dirty="0"/>
              <a:t>WELCOME HOME TO SHILOH</a:t>
            </a:r>
          </a:p>
          <a:p>
            <a:pPr algn="ctr" defTabSz="914400">
              <a:lnSpc>
                <a:spcPct val="120000"/>
              </a:lnSpc>
              <a:spcBef>
                <a:spcPts val="1001"/>
              </a:spcBef>
              <a:buClr>
                <a:schemeClr val="tx1"/>
              </a:buClr>
            </a:pPr>
            <a:r>
              <a:rPr lang="en-US" sz="4000" b="1" cap="all" spc="-1" dirty="0"/>
              <a:t>“WHERE CHRIST IS LIFTED UP”</a:t>
            </a:r>
          </a:p>
          <a:p>
            <a:pPr indent="-228600" algn="ctr" defTabSz="914400">
              <a:lnSpc>
                <a:spcPct val="120000"/>
              </a:lnSpc>
              <a:spcBef>
                <a:spcPts val="1001"/>
              </a:spcBef>
              <a:buClr>
                <a:schemeClr val="tx1"/>
              </a:buClr>
              <a:buFont typeface="Arial" panose="020B0604020202020204" pitchFamily="34" charset="0"/>
              <a:buChar char="•"/>
            </a:pPr>
            <a:endParaRPr lang="en-US" sz="1600" b="1" strike="noStrike" cap="all" spc="-1" dirty="0"/>
          </a:p>
          <a:p>
            <a:pPr indent="-228600" algn="ctr" defTabSz="914400">
              <a:lnSpc>
                <a:spcPct val="120000"/>
              </a:lnSpc>
              <a:spcBef>
                <a:spcPts val="1001"/>
              </a:spcBef>
              <a:buClr>
                <a:schemeClr val="tx1"/>
              </a:buClr>
              <a:buFont typeface="Arial" panose="020B0604020202020204" pitchFamily="34" charset="0"/>
              <a:buChar char="•"/>
            </a:pPr>
            <a:endParaRPr lang="en-US" sz="1600" b="0" strike="noStrike" cap="all" spc="-1" dirty="0"/>
          </a:p>
        </p:txBody>
      </p:sp>
      <p:pic>
        <p:nvPicPr>
          <p:cNvPr id="1026" name="Picture 2" descr="Multi ethnic group of smiling young people saying welcome in tag cloud.  Multi ethnic group of smiling young people saying | CanStock">
            <a:extLst>
              <a:ext uri="{FF2B5EF4-FFF2-40B4-BE49-F238E27FC236}">
                <a16:creationId xmlns:a16="http://schemas.microsoft.com/office/drawing/2014/main" id="{E8505237-A8A0-2D87-E9DC-20BCEA20DE35}"/>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5987332" y="838200"/>
            <a:ext cx="4898004" cy="5181599"/>
          </a:xfrm>
          <a:prstGeom prst="roundRect">
            <a:avLst>
              <a:gd name="adj" fmla="val 2392"/>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a:extLst>
            <a:ext uri="{909E8E84-426E-40DD-AFC4-6F175D3DCCD1}">
              <a14:hiddenFill xmlns:a14="http://schemas.microsoft.com/office/drawing/2010/main">
                <a:solidFill>
                  <a:srgbClr val="FFFFFF"/>
                </a:solidFill>
              </a14:hiddenFill>
            </a:ext>
          </a:extLst>
        </p:spPr>
      </p:pic>
      <p:pic>
        <p:nvPicPr>
          <p:cNvPr id="1039" name="Picture 1038">
            <a:extLst>
              <a:ext uri="{FF2B5EF4-FFF2-40B4-BE49-F238E27FC236}">
                <a16:creationId xmlns:a16="http://schemas.microsoft.com/office/drawing/2014/main" id="{318307F8-152F-4244-A9FE-8D30EFFB79F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2" name="Picture 4" descr="Worship and the Racial Divide | Renewing Worship">
            <a:extLst>
              <a:ext uri="{FF2B5EF4-FFF2-40B4-BE49-F238E27FC236}">
                <a16:creationId xmlns:a16="http://schemas.microsoft.com/office/drawing/2014/main" id="{CD7F43CD-73D0-034D-1F07-69B9F2CD4C8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1023" y="2176542"/>
            <a:ext cx="4251488" cy="27255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84461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84000"/>
                <a:shade val="100000"/>
                <a:hueMod val="92000"/>
                <a:satMod val="180000"/>
                <a:lumMod val="114000"/>
              </a:schemeClr>
            </a:gs>
            <a:gs pos="100000">
              <a:schemeClr val="bg2">
                <a:shade val="92000"/>
                <a:satMod val="170000"/>
                <a:lumMod val="96000"/>
              </a:schemeClr>
            </a:gs>
          </a:gsLst>
          <a:lin ang="54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CBBF28-19DA-A0A3-067F-09B45DEECF50}"/>
              </a:ext>
            </a:extLst>
          </p:cNvPr>
          <p:cNvSpPr>
            <a:spLocks noGrp="1"/>
          </p:cNvSpPr>
          <p:nvPr>
            <p:ph type="title"/>
          </p:nvPr>
        </p:nvSpPr>
        <p:spPr>
          <a:xfrm>
            <a:off x="913775" y="618517"/>
            <a:ext cx="10364451" cy="1596177"/>
          </a:xfrm>
        </p:spPr>
        <p:txBody>
          <a:bodyPr>
            <a:normAutofit fontScale="90000"/>
          </a:bodyPr>
          <a:lstStyle/>
          <a:p>
            <a:r>
              <a:rPr lang="en-US" sz="3100" b="1" dirty="0">
                <a:solidFill>
                  <a:srgbClr val="FF0000"/>
                </a:solidFill>
              </a:rPr>
              <a:t>BIBLE DISCOVERY classes</a:t>
            </a:r>
            <a:br>
              <a:rPr lang="en-US" sz="4000" b="1" dirty="0">
                <a:solidFill>
                  <a:schemeClr val="accent1">
                    <a:lumMod val="75000"/>
                  </a:schemeClr>
                </a:solidFill>
              </a:rPr>
            </a:br>
            <a:r>
              <a:rPr lang="en-US" sz="4900" b="1" dirty="0">
                <a:solidFill>
                  <a:schemeClr val="accent1">
                    <a:lumMod val="75000"/>
                  </a:schemeClr>
                </a:solidFill>
              </a:rPr>
              <a:t>The Book of Exodus</a:t>
            </a:r>
            <a:br>
              <a:rPr lang="en-US" sz="2500" b="1" dirty="0"/>
            </a:br>
            <a:r>
              <a:rPr lang="en-US" sz="2500" b="1" i="1" baseline="30000" dirty="0">
                <a:solidFill>
                  <a:srgbClr val="FF0000"/>
                </a:solidFill>
                <a:effectLst/>
                <a:latin typeface="system-ui"/>
              </a:rPr>
              <a:t>15 </a:t>
            </a:r>
            <a:r>
              <a:rPr lang="en-US" sz="2500" b="1" i="1" dirty="0">
                <a:solidFill>
                  <a:srgbClr val="FF0000"/>
                </a:solidFill>
                <a:effectLst/>
                <a:latin typeface="system-ui"/>
              </a:rPr>
              <a:t>Do your best to present yourself to God as one approved, a worker who does not need to be ashamed and who correctly handles the word of truth  -  </a:t>
            </a:r>
            <a:r>
              <a:rPr lang="en-US" sz="2500" b="1" i="1" dirty="0">
                <a:solidFill>
                  <a:schemeClr val="accent1">
                    <a:lumMod val="75000"/>
                  </a:schemeClr>
                </a:solidFill>
                <a:effectLst/>
                <a:latin typeface="system-ui"/>
              </a:rPr>
              <a:t>2</a:t>
            </a:r>
            <a:r>
              <a:rPr lang="en-US" sz="2500" b="1" i="1" baseline="30000" dirty="0">
                <a:solidFill>
                  <a:schemeClr val="accent1">
                    <a:lumMod val="75000"/>
                  </a:schemeClr>
                </a:solidFill>
                <a:effectLst/>
                <a:latin typeface="system-ui"/>
              </a:rPr>
              <a:t>nd</a:t>
            </a:r>
            <a:r>
              <a:rPr lang="en-US" sz="2500" b="1" i="1" dirty="0">
                <a:solidFill>
                  <a:schemeClr val="accent1">
                    <a:lumMod val="75000"/>
                  </a:schemeClr>
                </a:solidFill>
                <a:effectLst/>
                <a:latin typeface="system-ui"/>
              </a:rPr>
              <a:t> timothy 2:15</a:t>
            </a:r>
            <a:endParaRPr lang="en-US" sz="2500" b="1" dirty="0">
              <a:solidFill>
                <a:schemeClr val="accent1">
                  <a:lumMod val="75000"/>
                </a:schemeClr>
              </a:solidFill>
            </a:endParaRPr>
          </a:p>
        </p:txBody>
      </p:sp>
      <p:pic>
        <p:nvPicPr>
          <p:cNvPr id="1030" name="Picture 6" descr="How to Wrap Gifts Like a Pro">
            <a:extLst>
              <a:ext uri="{FF2B5EF4-FFF2-40B4-BE49-F238E27FC236}">
                <a16:creationId xmlns:a16="http://schemas.microsoft.com/office/drawing/2014/main" id="{8C2CAE58-6BBE-5B78-C631-3688E61077CA}"/>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3812" y="2494504"/>
            <a:ext cx="4671936" cy="3108960"/>
          </a:xfrm>
          <a:prstGeom prst="roundRect">
            <a:avLst>
              <a:gd name="adj" fmla="val 530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EE6F8D91-6296-24ED-994C-30DE51C3ED3A}"/>
              </a:ext>
            </a:extLst>
          </p:cNvPr>
          <p:cNvSpPr>
            <a:spLocks noGrp="1"/>
          </p:cNvSpPr>
          <p:nvPr>
            <p:ph sz="quarter" idx="13"/>
          </p:nvPr>
        </p:nvSpPr>
        <p:spPr>
          <a:xfrm>
            <a:off x="5267582" y="2367093"/>
            <a:ext cx="6439786" cy="3516182"/>
          </a:xfrm>
        </p:spPr>
        <p:txBody>
          <a:bodyPr>
            <a:normAutofit fontScale="32500" lnSpcReduction="20000"/>
          </a:bodyPr>
          <a:lstStyle/>
          <a:p>
            <a:pPr marL="0" indent="0">
              <a:lnSpc>
                <a:spcPct val="110000"/>
              </a:lnSpc>
              <a:buNone/>
            </a:pPr>
            <a:endParaRPr lang="en-US" sz="1400" b="1" i="1" dirty="0"/>
          </a:p>
          <a:p>
            <a:pPr marL="0" indent="0">
              <a:lnSpc>
                <a:spcPct val="110000"/>
              </a:lnSpc>
              <a:buNone/>
            </a:pPr>
            <a:endParaRPr lang="en-US" sz="1400" b="1" i="1" dirty="0"/>
          </a:p>
          <a:p>
            <a:pPr marL="0" indent="0">
              <a:lnSpc>
                <a:spcPct val="110000"/>
              </a:lnSpc>
              <a:buNone/>
            </a:pPr>
            <a:r>
              <a:rPr lang="en-US" sz="7400" b="1" i="1" dirty="0"/>
              <a:t>YOU ARE ONLY 25 MINUTES AWAY FROM YOUR SPECIAL GIFTS FOR JOINING BIBLE DISCOVERY CLASS.  DON’T FORGET TO PICK UP YOUR TICKET FOR THE GIVEAWAY WHICH WILL BE IMMEDIATELY FOLLOWING CLASS, BEFORE OUR CLOSING SONG AND BENEDICTION</a:t>
            </a:r>
          </a:p>
          <a:p>
            <a:pPr marL="0" indent="0">
              <a:lnSpc>
                <a:spcPct val="110000"/>
              </a:lnSpc>
              <a:buNone/>
            </a:pPr>
            <a:endParaRPr lang="en-US" sz="1400" b="1" i="1" dirty="0"/>
          </a:p>
          <a:p>
            <a:pPr marL="0" indent="0">
              <a:lnSpc>
                <a:spcPct val="110000"/>
              </a:lnSpc>
              <a:buNone/>
            </a:pPr>
            <a:endParaRPr lang="en-US" sz="1400" b="1" i="1" dirty="0"/>
          </a:p>
          <a:p>
            <a:pPr marL="0" indent="0">
              <a:lnSpc>
                <a:spcPct val="110000"/>
              </a:lnSpc>
              <a:buNone/>
            </a:pPr>
            <a:endParaRPr lang="en-US" sz="1400" b="1" i="1" dirty="0"/>
          </a:p>
        </p:txBody>
      </p:sp>
      <p:sp>
        <p:nvSpPr>
          <p:cNvPr id="4" name="Slide Number Placeholder 3">
            <a:extLst>
              <a:ext uri="{FF2B5EF4-FFF2-40B4-BE49-F238E27FC236}">
                <a16:creationId xmlns:a16="http://schemas.microsoft.com/office/drawing/2014/main" id="{B27701E6-FF32-3EDB-0E74-D67B6A6E5E94}"/>
              </a:ext>
            </a:extLst>
          </p:cNvPr>
          <p:cNvSpPr>
            <a:spLocks noGrp="1"/>
          </p:cNvSpPr>
          <p:nvPr>
            <p:ph type="sldNum" sz="quarter" idx="12"/>
          </p:nvPr>
        </p:nvSpPr>
        <p:spPr>
          <a:xfrm>
            <a:off x="10514011" y="5883275"/>
            <a:ext cx="764215" cy="365125"/>
          </a:xfrm>
        </p:spPr>
        <p:txBody>
          <a:bodyPr>
            <a:normAutofit/>
          </a:bodyPr>
          <a:lstStyle/>
          <a:p>
            <a:pPr>
              <a:spcAft>
                <a:spcPts val="600"/>
              </a:spcAft>
            </a:pPr>
            <a:fld id="{6D22F896-40B5-4ADD-8801-0D06FADFA095}" type="slidenum">
              <a:rPr lang="en-US" smtClean="0"/>
              <a:pPr>
                <a:spcAft>
                  <a:spcPts val="600"/>
                </a:spcAft>
              </a:pPr>
              <a:t>18</a:t>
            </a:fld>
            <a:endParaRPr lang="en-US"/>
          </a:p>
        </p:txBody>
      </p:sp>
    </p:spTree>
    <p:extLst>
      <p:ext uri="{BB962C8B-B14F-4D97-AF65-F5344CB8AC3E}">
        <p14:creationId xmlns:p14="http://schemas.microsoft.com/office/powerpoint/2010/main" val="11228913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EAFB3-621E-6E97-2B59-05EBD9F8BA26}"/>
              </a:ext>
            </a:extLst>
          </p:cNvPr>
          <p:cNvSpPr>
            <a:spLocks noGrp="1"/>
          </p:cNvSpPr>
          <p:nvPr>
            <p:ph type="title"/>
          </p:nvPr>
        </p:nvSpPr>
        <p:spPr>
          <a:xfrm>
            <a:off x="913775" y="618517"/>
            <a:ext cx="10364451" cy="3167099"/>
          </a:xfrm>
        </p:spPr>
        <p:txBody>
          <a:bodyPr/>
          <a:lstStyle/>
          <a:p>
            <a:r>
              <a:rPr lang="en-US" b="1" dirty="0"/>
              <a:t>The Closing scene</a:t>
            </a:r>
            <a:br>
              <a:rPr lang="en-US" b="1" dirty="0"/>
            </a:br>
            <a:r>
              <a:rPr lang="en-US" sz="4800" b="1" i="1" dirty="0">
                <a:solidFill>
                  <a:srgbClr val="FF0000"/>
                </a:solidFill>
              </a:rPr>
              <a:t>“stand still and see the salvation of our god!”</a:t>
            </a:r>
          </a:p>
        </p:txBody>
      </p:sp>
      <p:sp>
        <p:nvSpPr>
          <p:cNvPr id="3" name="Content Placeholder 2">
            <a:extLst>
              <a:ext uri="{FF2B5EF4-FFF2-40B4-BE49-F238E27FC236}">
                <a16:creationId xmlns:a16="http://schemas.microsoft.com/office/drawing/2014/main" id="{A6E99252-0898-0D15-FF53-37DFA4635BAC}"/>
              </a:ext>
            </a:extLst>
          </p:cNvPr>
          <p:cNvSpPr>
            <a:spLocks noGrp="1"/>
          </p:cNvSpPr>
          <p:nvPr>
            <p:ph sz="quarter" idx="13"/>
          </p:nvPr>
        </p:nvSpPr>
        <p:spPr/>
        <p:txBody>
          <a:bodyPr/>
          <a:lstStyle/>
          <a:p>
            <a:endParaRPr lang="en-US" dirty="0"/>
          </a:p>
          <a:p>
            <a:endParaRPr lang="en-US" dirty="0"/>
          </a:p>
          <a:p>
            <a:endParaRPr lang="en-US" dirty="0"/>
          </a:p>
          <a:p>
            <a:endParaRPr lang="en-US" dirty="0"/>
          </a:p>
          <a:p>
            <a:r>
              <a:rPr lang="en-US" dirty="0">
                <a:hlinkClick r:id="rId2"/>
              </a:rPr>
              <a:t>Bible - Stand Still and See the Salvation of </a:t>
            </a:r>
            <a:r>
              <a:rPr lang="en-US" dirty="0" err="1">
                <a:hlinkClick r:id="rId2"/>
              </a:rPr>
              <a:t>Yahuah</a:t>
            </a:r>
            <a:r>
              <a:rPr lang="en-US" dirty="0">
                <a:hlinkClick r:id="rId2"/>
              </a:rPr>
              <a:t> – YouTube</a:t>
            </a:r>
            <a:endParaRPr lang="en-US" dirty="0"/>
          </a:p>
          <a:p>
            <a:endParaRPr lang="en-US" dirty="0"/>
          </a:p>
        </p:txBody>
      </p:sp>
      <p:sp>
        <p:nvSpPr>
          <p:cNvPr id="4" name="Slide Number Placeholder 3">
            <a:extLst>
              <a:ext uri="{FF2B5EF4-FFF2-40B4-BE49-F238E27FC236}">
                <a16:creationId xmlns:a16="http://schemas.microsoft.com/office/drawing/2014/main" id="{A888E95B-CBEE-6741-2CA8-7723DB3F3785}"/>
              </a:ext>
            </a:extLst>
          </p:cNvPr>
          <p:cNvSpPr>
            <a:spLocks noGrp="1"/>
          </p:cNvSpPr>
          <p:nvPr>
            <p:ph type="sldNum" sz="quarter" idx="12"/>
          </p:nvPr>
        </p:nvSpPr>
        <p:spPr/>
        <p:txBody>
          <a:bodyPr/>
          <a:lstStyle/>
          <a:p>
            <a:fld id="{6D22F896-40B5-4ADD-8801-0D06FADFA095}" type="slidenum">
              <a:rPr lang="en-US" smtClean="0"/>
              <a:t>19</a:t>
            </a:fld>
            <a:endParaRPr lang="en-US" dirty="0"/>
          </a:p>
        </p:txBody>
      </p:sp>
    </p:spTree>
    <p:extLst>
      <p:ext uri="{BB962C8B-B14F-4D97-AF65-F5344CB8AC3E}">
        <p14:creationId xmlns:p14="http://schemas.microsoft.com/office/powerpoint/2010/main" val="3540980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CDE11-5AC3-DED9-14DB-9535B973C6F5}"/>
              </a:ext>
            </a:extLst>
          </p:cNvPr>
          <p:cNvSpPr>
            <a:spLocks noGrp="1"/>
          </p:cNvSpPr>
          <p:nvPr>
            <p:ph type="title"/>
          </p:nvPr>
        </p:nvSpPr>
        <p:spPr>
          <a:xfrm>
            <a:off x="914087" y="618517"/>
            <a:ext cx="10363826" cy="1596177"/>
          </a:xfrm>
        </p:spPr>
        <p:txBody>
          <a:bodyPr>
            <a:normAutofit fontScale="90000"/>
          </a:bodyPr>
          <a:lstStyle/>
          <a:p>
            <a:br>
              <a:rPr lang="en-US" sz="4800" b="1" dirty="0"/>
            </a:br>
            <a:r>
              <a:rPr lang="en-US" sz="4000" b="1" dirty="0"/>
              <a:t>2025 COMMITMENT TO GROWTH</a:t>
            </a:r>
            <a:br>
              <a:rPr lang="en-US" sz="4000" b="1" dirty="0"/>
            </a:br>
            <a:r>
              <a:rPr lang="en-US" sz="4000" b="1" dirty="0"/>
              <a:t>PERSONAL - CHURCH - COMMUNITY</a:t>
            </a:r>
          </a:p>
        </p:txBody>
      </p:sp>
      <p:sp>
        <p:nvSpPr>
          <p:cNvPr id="3" name="Content Placeholder 2">
            <a:extLst>
              <a:ext uri="{FF2B5EF4-FFF2-40B4-BE49-F238E27FC236}">
                <a16:creationId xmlns:a16="http://schemas.microsoft.com/office/drawing/2014/main" id="{1438FC2D-6F2D-B5EF-1449-B0DE0C8F2321}"/>
              </a:ext>
            </a:extLst>
          </p:cNvPr>
          <p:cNvSpPr>
            <a:spLocks noGrp="1"/>
          </p:cNvSpPr>
          <p:nvPr>
            <p:ph sz="quarter" idx="13"/>
          </p:nvPr>
        </p:nvSpPr>
        <p:spPr>
          <a:xfrm>
            <a:off x="914399" y="2151578"/>
            <a:ext cx="10363826" cy="4087905"/>
          </a:xfrm>
        </p:spPr>
        <p:txBody>
          <a:bodyPr>
            <a:noAutofit/>
          </a:bodyPr>
          <a:lstStyle/>
          <a:p>
            <a:pPr algn="l"/>
            <a:r>
              <a:rPr lang="en-US" sz="2200" b="1" i="1" dirty="0">
                <a:solidFill>
                  <a:srgbClr val="FF0000"/>
                </a:solidFill>
                <a:latin typeface="system-ui"/>
              </a:rPr>
              <a:t>DAILY BIBLE READING/STUDY</a:t>
            </a:r>
          </a:p>
          <a:p>
            <a:pPr algn="l"/>
            <a:r>
              <a:rPr lang="en-US" sz="2200" b="1" i="1" dirty="0">
                <a:solidFill>
                  <a:srgbClr val="FF0000"/>
                </a:solidFill>
                <a:effectLst/>
                <a:latin typeface="system-ui"/>
              </a:rPr>
              <a:t>DAIL</a:t>
            </a:r>
            <a:r>
              <a:rPr lang="en-US" sz="2200" b="1" i="1" dirty="0">
                <a:solidFill>
                  <a:srgbClr val="FF0000"/>
                </a:solidFill>
                <a:latin typeface="system-ui"/>
              </a:rPr>
              <a:t>Y PRAYER COMMITMENT</a:t>
            </a:r>
          </a:p>
          <a:p>
            <a:pPr algn="l"/>
            <a:r>
              <a:rPr lang="en-US" sz="2200" b="1" i="1" dirty="0">
                <a:solidFill>
                  <a:srgbClr val="FF0000"/>
                </a:solidFill>
                <a:latin typeface="system-ui"/>
              </a:rPr>
              <a:t>DAILY LIVING COMMITMENT</a:t>
            </a:r>
          </a:p>
          <a:p>
            <a:pPr lvl="1"/>
            <a:r>
              <a:rPr lang="en-US" sz="2000" b="1" i="1" dirty="0">
                <a:solidFill>
                  <a:srgbClr val="FF0000"/>
                </a:solidFill>
                <a:latin typeface="system-ui"/>
              </a:rPr>
              <a:t>MY WALK + MY TALK = MY WITNESS</a:t>
            </a:r>
          </a:p>
          <a:p>
            <a:pPr algn="l"/>
            <a:r>
              <a:rPr lang="en-US" sz="2200" b="1" i="1" dirty="0">
                <a:solidFill>
                  <a:srgbClr val="FF0000"/>
                </a:solidFill>
                <a:effectLst/>
                <a:latin typeface="system-ui"/>
              </a:rPr>
              <a:t>WEEKLY  FASTING COMMITMENT</a:t>
            </a:r>
          </a:p>
          <a:p>
            <a:pPr algn="l"/>
            <a:r>
              <a:rPr lang="en-US" sz="2200" b="1" i="1" dirty="0">
                <a:solidFill>
                  <a:srgbClr val="FF0000"/>
                </a:solidFill>
                <a:effectLst/>
                <a:latin typeface="system-ui"/>
              </a:rPr>
              <a:t>WEEKLY BIBLE STUDY</a:t>
            </a:r>
          </a:p>
          <a:p>
            <a:pPr algn="l"/>
            <a:r>
              <a:rPr lang="en-US" sz="2200" b="1" i="1" dirty="0">
                <a:solidFill>
                  <a:srgbClr val="FF0000"/>
                </a:solidFill>
                <a:latin typeface="system-ui"/>
              </a:rPr>
              <a:t>WEEKLY WORSHIP COMMITMENT</a:t>
            </a:r>
          </a:p>
          <a:p>
            <a:pPr algn="l"/>
            <a:r>
              <a:rPr lang="en-US" sz="2200" b="1" i="1" dirty="0">
                <a:solidFill>
                  <a:srgbClr val="FF0000"/>
                </a:solidFill>
                <a:latin typeface="system-ui"/>
              </a:rPr>
              <a:t>WEEKLY GIVING COMMITMENT</a:t>
            </a:r>
          </a:p>
        </p:txBody>
      </p:sp>
      <p:sp>
        <p:nvSpPr>
          <p:cNvPr id="4" name="Slide Number Placeholder 3">
            <a:extLst>
              <a:ext uri="{FF2B5EF4-FFF2-40B4-BE49-F238E27FC236}">
                <a16:creationId xmlns:a16="http://schemas.microsoft.com/office/drawing/2014/main" id="{82E7163A-775A-4017-6ECC-E586ECC3DC69}"/>
              </a:ext>
            </a:extLst>
          </p:cNvPr>
          <p:cNvSpPr>
            <a:spLocks noGrp="1"/>
          </p:cNvSpPr>
          <p:nvPr>
            <p:ph type="sldNum" sz="quarter" idx="12"/>
          </p:nvPr>
        </p:nvSpPr>
        <p:spPr/>
        <p:txBody>
          <a:bodyPr/>
          <a:lstStyle/>
          <a:p>
            <a:fld id="{6D22F896-40B5-4ADD-8801-0D06FADFA095}" type="slidenum">
              <a:rPr lang="en-US" smtClean="0"/>
              <a:t>2</a:t>
            </a:fld>
            <a:endParaRPr lang="en-US" dirty="0"/>
          </a:p>
        </p:txBody>
      </p:sp>
      <p:pic>
        <p:nvPicPr>
          <p:cNvPr id="6" name="Picture 5" descr="A blue text on a black background&#10;&#10;Description automatically generated">
            <a:extLst>
              <a:ext uri="{FF2B5EF4-FFF2-40B4-BE49-F238E27FC236}">
                <a16:creationId xmlns:a16="http://schemas.microsoft.com/office/drawing/2014/main" id="{4E0BC99D-8587-8E7F-A7F0-3B1557D041BC}"/>
              </a:ext>
            </a:extLst>
          </p:cNvPr>
          <p:cNvPicPr>
            <a:picLocks noChangeAspect="1"/>
          </p:cNvPicPr>
          <p:nvPr/>
        </p:nvPicPr>
        <p:blipFill>
          <a:blip r:embed="rId2"/>
          <a:stretch>
            <a:fillRect/>
          </a:stretch>
        </p:blipFill>
        <p:spPr>
          <a:xfrm>
            <a:off x="4399965" y="301224"/>
            <a:ext cx="2603175" cy="1079365"/>
          </a:xfrm>
          <a:prstGeom prst="rect">
            <a:avLst/>
          </a:prstGeom>
        </p:spPr>
      </p:pic>
    </p:spTree>
    <p:extLst>
      <p:ext uri="{BB962C8B-B14F-4D97-AF65-F5344CB8AC3E}">
        <p14:creationId xmlns:p14="http://schemas.microsoft.com/office/powerpoint/2010/main" val="35841739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lnSpcReduction="10000"/>
          </a:bodyPr>
          <a:lstStyle/>
          <a:p>
            <a:pPr algn="ctr">
              <a:lnSpc>
                <a:spcPct val="90000"/>
              </a:lnSpc>
            </a:pPr>
            <a:r>
              <a:rPr lang="en-US" sz="5400" b="1" strike="noStrike" spc="-1">
                <a:solidFill>
                  <a:srgbClr val="FF0000"/>
                </a:solidFill>
                <a:latin typeface="Calibri"/>
                <a:ea typeface="DejaVu Sans"/>
              </a:rPr>
              <a:t>Closing Song of Celebration</a:t>
            </a:r>
            <a:br/>
            <a:r>
              <a:rPr lang="en-US" sz="4400" b="1" i="1" strike="noStrike" spc="-1">
                <a:solidFill>
                  <a:srgbClr val="000000"/>
                </a:solidFill>
                <a:latin typeface="Calibri"/>
                <a:ea typeface="DejaVu Sans"/>
              </a:rPr>
              <a:t>“Standing”</a:t>
            </a:r>
            <a:endParaRPr lang="en-US" sz="4400" b="0" strike="noStrike" spc="-1">
              <a:latin typeface="Arial"/>
            </a:endParaRPr>
          </a:p>
        </p:txBody>
      </p:sp>
      <p:sp>
        <p:nvSpPr>
          <p:cNvPr id="259" name="CustomShape 2"/>
          <p:cNvSpPr/>
          <p:nvPr/>
        </p:nvSpPr>
        <p:spPr>
          <a:xfrm>
            <a:off x="838080" y="1749353"/>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a:lnSpc>
                <a:spcPct val="90000"/>
              </a:lnSpc>
              <a:spcBef>
                <a:spcPts val="1001"/>
              </a:spcBef>
            </a:pPr>
            <a:endParaRPr lang="en-US" sz="1800" b="0" strike="noStrike" spc="-1" dirty="0">
              <a:latin typeface="Arial"/>
            </a:endParaRPr>
          </a:p>
          <a:p>
            <a:pPr>
              <a:lnSpc>
                <a:spcPct val="90000"/>
              </a:lnSpc>
              <a:spcBef>
                <a:spcPts val="1001"/>
              </a:spcBef>
            </a:pPr>
            <a:endParaRPr lang="en-US" sz="1800" b="0" strike="noStrike" spc="-1" dirty="0">
              <a:latin typeface="Arial"/>
            </a:endParaRPr>
          </a:p>
          <a:p>
            <a:pPr algn="ctr">
              <a:lnSpc>
                <a:spcPct val="90000"/>
              </a:lnSpc>
              <a:spcBef>
                <a:spcPts val="1001"/>
              </a:spcBef>
            </a:pPr>
            <a:r>
              <a:rPr lang="en-US" sz="3600" b="1" u="sng" strike="noStrike" spc="-1" dirty="0">
                <a:solidFill>
                  <a:srgbClr val="0563C1"/>
                </a:solidFill>
                <a:uFillTx/>
                <a:latin typeface="Roboto"/>
                <a:ea typeface="DejaVu Sans"/>
                <a:hlinkClick r:id="rId2"/>
              </a:rPr>
              <a:t>https://www.youtube.com/watch?v=hNiKoJgvbtI&amp;ab_channel=ajugofjoe</a:t>
            </a:r>
            <a:endParaRPr lang="en-US" sz="3600" b="1" u="sng" strike="noStrike" spc="-1" dirty="0">
              <a:solidFill>
                <a:srgbClr val="0563C1"/>
              </a:solidFill>
              <a:uFillTx/>
              <a:latin typeface="Roboto"/>
              <a:ea typeface="DejaVu Sans"/>
            </a:endParaRPr>
          </a:p>
          <a:p>
            <a:pPr algn="ctr">
              <a:lnSpc>
                <a:spcPct val="90000"/>
              </a:lnSpc>
              <a:spcBef>
                <a:spcPts val="1001"/>
              </a:spcBef>
            </a:pPr>
            <a:endParaRPr lang="en-US" sz="3600" b="1" u="sng" spc="-1" dirty="0">
              <a:solidFill>
                <a:srgbClr val="0563C1"/>
              </a:solidFill>
              <a:latin typeface="Roboto"/>
            </a:endParaRPr>
          </a:p>
          <a:p>
            <a:pPr algn="ctr">
              <a:lnSpc>
                <a:spcPct val="90000"/>
              </a:lnSpc>
              <a:spcBef>
                <a:spcPts val="1001"/>
              </a:spcBef>
            </a:pPr>
            <a:r>
              <a:rPr lang="en-US" sz="3600" b="1" strike="noStrike" spc="-1" dirty="0">
                <a:solidFill>
                  <a:srgbClr val="FF0000"/>
                </a:solidFill>
                <a:latin typeface="Roboto"/>
              </a:rPr>
              <a:t>Benediction &amp; Blessing</a:t>
            </a:r>
            <a:endParaRPr lang="en-US" sz="3600" b="0" strike="noStrike" spc="-1" dirty="0">
              <a:solidFill>
                <a:srgbClr val="FF0000"/>
              </a:solidFill>
              <a:latin typeface="Arial"/>
            </a:endParaRPr>
          </a:p>
          <a:p>
            <a:pPr>
              <a:lnSpc>
                <a:spcPct val="90000"/>
              </a:lnSpc>
              <a:spcBef>
                <a:spcPts val="1001"/>
              </a:spcBef>
            </a:pPr>
            <a:endParaRPr lang="en-US" sz="3600" b="0" strike="noStrike" spc="-1" dirty="0">
              <a:latin typeface="Arial"/>
            </a:endParaRPr>
          </a:p>
        </p:txBody>
      </p:sp>
    </p:spTree>
    <p:extLst>
      <p:ext uri="{BB962C8B-B14F-4D97-AF65-F5344CB8AC3E}">
        <p14:creationId xmlns:p14="http://schemas.microsoft.com/office/powerpoint/2010/main" val="10824230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FA8B36D-F93A-02C1-AFC4-94C67C854035}"/>
              </a:ext>
            </a:extLst>
          </p:cNvPr>
          <p:cNvSpPr>
            <a:spLocks noGrp="1"/>
          </p:cNvSpPr>
          <p:nvPr>
            <p:ph type="sldNum" sz="quarter" idx="12"/>
          </p:nvPr>
        </p:nvSpPr>
        <p:spPr/>
        <p:txBody>
          <a:bodyPr/>
          <a:lstStyle/>
          <a:p>
            <a:fld id="{6D22F896-40B5-4ADD-8801-0D06FADFA095}" type="slidenum">
              <a:rPr lang="en-US" smtClean="0"/>
              <a:t>21</a:t>
            </a:fld>
            <a:endParaRPr lang="en-US" dirty="0"/>
          </a:p>
        </p:txBody>
      </p:sp>
    </p:spTree>
    <p:extLst>
      <p:ext uri="{BB962C8B-B14F-4D97-AF65-F5344CB8AC3E}">
        <p14:creationId xmlns:p14="http://schemas.microsoft.com/office/powerpoint/2010/main" val="11447467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 name="CustomShape 1"/>
          <p:cNvSpPr/>
          <p:nvPr/>
        </p:nvSpPr>
        <p:spPr>
          <a:xfrm>
            <a:off x="7464600" y="1783800"/>
            <a:ext cx="4086720" cy="2888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n-US" sz="5400" b="1" strike="noStrike" spc="-1" dirty="0">
                <a:latin typeface="Calibri Light"/>
                <a:ea typeface="DejaVu Sans"/>
              </a:rPr>
              <a:t>Welcome to Faith Gospel Assembly</a:t>
            </a:r>
            <a:endParaRPr lang="en-US" sz="5400" b="0" strike="noStrike" spc="-1" dirty="0">
              <a:latin typeface="Arial"/>
            </a:endParaRPr>
          </a:p>
        </p:txBody>
      </p:sp>
      <p:sp>
        <p:nvSpPr>
          <p:cNvPr id="267" name="CustomShape 2"/>
          <p:cNvSpPr/>
          <p:nvPr/>
        </p:nvSpPr>
        <p:spPr>
          <a:xfrm flipH="1" flipV="1">
            <a:off x="-720" y="0"/>
            <a:ext cx="7187400" cy="6857280"/>
          </a:xfrm>
          <a:custGeom>
            <a:avLst/>
            <a:gdLst/>
            <a:ahLst/>
            <a:cxnLst/>
            <a:rect l="l" t="t" r="r" b="b"/>
            <a:pathLst>
              <a:path w="7188051" h="6858000">
                <a:moveTo>
                  <a:pt x="7188051" y="6858000"/>
                </a:moveTo>
                <a:lnTo>
                  <a:pt x="108694" y="6858000"/>
                </a:lnTo>
                <a:lnTo>
                  <a:pt x="79127" y="6681235"/>
                </a:lnTo>
                <a:cubicBezTo>
                  <a:pt x="26981" y="6316967"/>
                  <a:pt x="0" y="5944579"/>
                  <a:pt x="0" y="5565888"/>
                </a:cubicBezTo>
                <a:cubicBezTo>
                  <a:pt x="0" y="3459953"/>
                  <a:pt x="834428" y="1548908"/>
                  <a:pt x="2190696" y="145339"/>
                </a:cubicBezTo>
                <a:lnTo>
                  <a:pt x="2339431" y="0"/>
                </a:lnTo>
                <a:lnTo>
                  <a:pt x="7188051" y="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p:style>
        <p:txBody>
          <a:bodyPr/>
          <a:lstStyle/>
          <a:p>
            <a:endParaRPr lang="en-US"/>
          </a:p>
        </p:txBody>
      </p:sp>
      <p:pic>
        <p:nvPicPr>
          <p:cNvPr id="268" name="Content Placeholder 4"/>
          <p:cNvPicPr/>
          <p:nvPr/>
        </p:nvPicPr>
        <p:blipFill>
          <a:blip r:embed="rId2"/>
          <a:srcRect r="5709"/>
          <a:stretch/>
        </p:blipFill>
        <p:spPr>
          <a:xfrm>
            <a:off x="0" y="0"/>
            <a:ext cx="7027920" cy="6857280"/>
          </a:xfrm>
          <a:prstGeom prst="rect">
            <a:avLst/>
          </a:prstGeom>
          <a:ln>
            <a:noFill/>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763A196-FCDA-72D3-C8B9-5285D040E0A1}"/>
              </a:ext>
            </a:extLst>
          </p:cNvPr>
          <p:cNvSpPr>
            <a:spLocks noGrp="1"/>
          </p:cNvSpPr>
          <p:nvPr>
            <p:ph type="sldNum" sz="quarter" idx="12"/>
          </p:nvPr>
        </p:nvSpPr>
        <p:spPr/>
        <p:txBody>
          <a:bodyPr/>
          <a:lstStyle/>
          <a:p>
            <a:fld id="{6D22F896-40B5-4ADD-8801-0D06FADFA095}" type="slidenum">
              <a:rPr lang="en-US" smtClean="0"/>
              <a:t>23</a:t>
            </a:fld>
            <a:endParaRPr lang="en-US" dirty="0"/>
          </a:p>
        </p:txBody>
      </p:sp>
    </p:spTree>
    <p:extLst>
      <p:ext uri="{BB962C8B-B14F-4D97-AF65-F5344CB8AC3E}">
        <p14:creationId xmlns:p14="http://schemas.microsoft.com/office/powerpoint/2010/main" val="1200426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B057C-58B4-BAC5-02E5-849A94F90848}"/>
              </a:ext>
            </a:extLst>
          </p:cNvPr>
          <p:cNvSpPr>
            <a:spLocks noGrp="1"/>
          </p:cNvSpPr>
          <p:nvPr>
            <p:ph type="title"/>
          </p:nvPr>
        </p:nvSpPr>
        <p:spPr/>
        <p:txBody>
          <a:bodyPr/>
          <a:lstStyle/>
          <a:p>
            <a:r>
              <a:rPr lang="en-US" b="1" dirty="0">
                <a:solidFill>
                  <a:srgbClr val="FF0000"/>
                </a:solidFill>
              </a:rPr>
              <a:t>Flashback to last Sunday</a:t>
            </a:r>
            <a:br>
              <a:rPr lang="en-US" b="1" dirty="0"/>
            </a:br>
            <a:r>
              <a:rPr lang="en-US" b="1" dirty="0"/>
              <a:t>remembering joseph, the dreamer</a:t>
            </a:r>
            <a:br>
              <a:rPr lang="en-US" b="1" dirty="0"/>
            </a:br>
            <a:r>
              <a:rPr lang="en-US" b="1" dirty="0"/>
              <a:t>(3 questions to ask ourselves)</a:t>
            </a:r>
          </a:p>
        </p:txBody>
      </p:sp>
      <p:sp>
        <p:nvSpPr>
          <p:cNvPr id="3" name="Content Placeholder 2">
            <a:extLst>
              <a:ext uri="{FF2B5EF4-FFF2-40B4-BE49-F238E27FC236}">
                <a16:creationId xmlns:a16="http://schemas.microsoft.com/office/drawing/2014/main" id="{F12AB1A2-BDBC-C6A4-A957-96D1D2F3647E}"/>
              </a:ext>
            </a:extLst>
          </p:cNvPr>
          <p:cNvSpPr>
            <a:spLocks noGrp="1"/>
          </p:cNvSpPr>
          <p:nvPr>
            <p:ph sz="quarter" idx="13"/>
          </p:nvPr>
        </p:nvSpPr>
        <p:spPr/>
        <p:txBody>
          <a:bodyPr>
            <a:normAutofit fontScale="92500" lnSpcReduction="10000"/>
          </a:bodyPr>
          <a:lstStyle/>
          <a:p>
            <a:r>
              <a:rPr lang="en-US" sz="3200" b="1" dirty="0"/>
              <a:t>Are you close enough to god to hear his call, purpose &amp; plan for your life?</a:t>
            </a:r>
          </a:p>
          <a:p>
            <a:r>
              <a:rPr lang="en-US" sz="3200" b="1" dirty="0"/>
              <a:t>Are you willing to trust god and follow his dream for your life?</a:t>
            </a:r>
          </a:p>
          <a:p>
            <a:r>
              <a:rPr lang="en-US" sz="3200" b="1" dirty="0"/>
              <a:t>What is your ‘dream blocker?’ in other words: “What are you holding back from god?”</a:t>
            </a:r>
          </a:p>
          <a:p>
            <a:endParaRPr lang="en-US" dirty="0"/>
          </a:p>
        </p:txBody>
      </p:sp>
      <p:sp>
        <p:nvSpPr>
          <p:cNvPr id="4" name="Slide Number Placeholder 3">
            <a:extLst>
              <a:ext uri="{FF2B5EF4-FFF2-40B4-BE49-F238E27FC236}">
                <a16:creationId xmlns:a16="http://schemas.microsoft.com/office/drawing/2014/main" id="{D9019CB8-BDF7-440B-7583-8C92870F7CE5}"/>
              </a:ext>
            </a:extLst>
          </p:cNvPr>
          <p:cNvSpPr>
            <a:spLocks noGrp="1"/>
          </p:cNvSpPr>
          <p:nvPr>
            <p:ph type="sldNum" sz="quarter" idx="12"/>
          </p:nvPr>
        </p:nvSpPr>
        <p:spPr/>
        <p:txBody>
          <a:bodyPr/>
          <a:lstStyle/>
          <a:p>
            <a:fld id="{6D22F896-40B5-4ADD-8801-0D06FADFA095}" type="slidenum">
              <a:rPr lang="en-US" smtClean="0"/>
              <a:t>3</a:t>
            </a:fld>
            <a:endParaRPr lang="en-US" dirty="0"/>
          </a:p>
        </p:txBody>
      </p:sp>
    </p:spTree>
    <p:extLst>
      <p:ext uri="{BB962C8B-B14F-4D97-AF65-F5344CB8AC3E}">
        <p14:creationId xmlns:p14="http://schemas.microsoft.com/office/powerpoint/2010/main" val="42391293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9EC432-F3B5-9385-ABC8-545C041B4E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4E00046-751C-CA61-5B12-67EDCF374A3D}"/>
              </a:ext>
            </a:extLst>
          </p:cNvPr>
          <p:cNvSpPr>
            <a:spLocks noGrp="1"/>
          </p:cNvSpPr>
          <p:nvPr>
            <p:ph type="title"/>
          </p:nvPr>
        </p:nvSpPr>
        <p:spPr>
          <a:xfrm>
            <a:off x="913774" y="179605"/>
            <a:ext cx="10364451" cy="1596177"/>
          </a:xfrm>
        </p:spPr>
        <p:txBody>
          <a:bodyPr>
            <a:normAutofit/>
          </a:bodyPr>
          <a:lstStyle/>
          <a:p>
            <a:r>
              <a:rPr lang="en-US" sz="3200" b="1" dirty="0"/>
              <a:t>Joseph’s gone &amp; THERE’S A NEW SHERIFF IN TOWN</a:t>
            </a:r>
            <a:br>
              <a:rPr lang="en-US" sz="3200" b="1" dirty="0"/>
            </a:br>
            <a:r>
              <a:rPr lang="en-US" sz="2700" b="1" dirty="0"/>
              <a:t>Acts 7:17-19</a:t>
            </a:r>
          </a:p>
        </p:txBody>
      </p:sp>
      <p:sp>
        <p:nvSpPr>
          <p:cNvPr id="3" name="Content Placeholder 2">
            <a:extLst>
              <a:ext uri="{FF2B5EF4-FFF2-40B4-BE49-F238E27FC236}">
                <a16:creationId xmlns:a16="http://schemas.microsoft.com/office/drawing/2014/main" id="{3FA90F70-99D2-7976-94F2-999338CFA080}"/>
              </a:ext>
            </a:extLst>
          </p:cNvPr>
          <p:cNvSpPr>
            <a:spLocks noGrp="1"/>
          </p:cNvSpPr>
          <p:nvPr>
            <p:ph sz="quarter" idx="13"/>
          </p:nvPr>
        </p:nvSpPr>
        <p:spPr>
          <a:xfrm>
            <a:off x="914399" y="1591056"/>
            <a:ext cx="10363826" cy="4858512"/>
          </a:xfrm>
        </p:spPr>
        <p:txBody>
          <a:bodyPr>
            <a:normAutofit/>
          </a:bodyPr>
          <a:lstStyle/>
          <a:p>
            <a:pPr algn="l"/>
            <a:r>
              <a:rPr lang="en-US" sz="2600" b="1" i="1" baseline="30000" dirty="0">
                <a:solidFill>
                  <a:srgbClr val="FF0000"/>
                </a:solidFill>
                <a:effectLst/>
                <a:latin typeface="system-ui"/>
              </a:rPr>
              <a:t>17 </a:t>
            </a:r>
            <a:r>
              <a:rPr lang="en-US" sz="2600" b="1" i="1" dirty="0">
                <a:solidFill>
                  <a:srgbClr val="FF0000"/>
                </a:solidFill>
                <a:effectLst/>
                <a:latin typeface="system-ui"/>
              </a:rPr>
              <a:t>“As the time drew near for God to fulfill his promise to Abraham, the number of our people in Egypt had greatly increased. </a:t>
            </a:r>
            <a:r>
              <a:rPr lang="en-US" sz="2600" b="1" i="1" baseline="30000" dirty="0">
                <a:solidFill>
                  <a:srgbClr val="FF0000"/>
                </a:solidFill>
                <a:effectLst/>
                <a:latin typeface="system-ui"/>
              </a:rPr>
              <a:t>18 </a:t>
            </a:r>
            <a:r>
              <a:rPr lang="en-US" sz="2600" b="1" i="1" dirty="0">
                <a:solidFill>
                  <a:srgbClr val="FF0000"/>
                </a:solidFill>
                <a:effectLst/>
                <a:latin typeface="system-ui"/>
              </a:rPr>
              <a:t>Then ‘a new king, to whom Joseph meant nothing, came to power in Egypt.’ </a:t>
            </a:r>
            <a:r>
              <a:rPr lang="en-US" sz="2600" b="1" i="1" baseline="30000" dirty="0">
                <a:solidFill>
                  <a:srgbClr val="FF0000"/>
                </a:solidFill>
                <a:effectLst/>
                <a:latin typeface="system-ui"/>
              </a:rPr>
              <a:t>19 </a:t>
            </a:r>
            <a:r>
              <a:rPr lang="en-US" sz="2600" b="1" i="1" dirty="0">
                <a:solidFill>
                  <a:srgbClr val="FF0000"/>
                </a:solidFill>
                <a:effectLst/>
                <a:latin typeface="system-ui"/>
              </a:rPr>
              <a:t>He dealt treacherously with our people and oppressed our ancestors </a:t>
            </a:r>
          </a:p>
          <a:p>
            <a:pPr lvl="1"/>
            <a:r>
              <a:rPr lang="en-US" sz="2400" b="1" dirty="0">
                <a:latin typeface="system-ui"/>
              </a:rPr>
              <a:t>Tyranny or democracy….People &amp; leaders change….</a:t>
            </a:r>
          </a:p>
          <a:p>
            <a:pPr lvl="2"/>
            <a:r>
              <a:rPr lang="en-US" sz="2200" b="1" dirty="0">
                <a:latin typeface="system-ui"/>
              </a:rPr>
              <a:t>God remains the same</a:t>
            </a:r>
          </a:p>
          <a:p>
            <a:pPr lvl="2"/>
            <a:r>
              <a:rPr lang="en-US" sz="2200" b="1" dirty="0">
                <a:latin typeface="system-ui"/>
              </a:rPr>
              <a:t>God is still in change</a:t>
            </a:r>
          </a:p>
          <a:p>
            <a:pPr lvl="2"/>
            <a:r>
              <a:rPr lang="en-US" sz="2200" b="1" dirty="0">
                <a:latin typeface="system-ui"/>
              </a:rPr>
              <a:t>God will make a way</a:t>
            </a:r>
          </a:p>
        </p:txBody>
      </p:sp>
      <p:sp>
        <p:nvSpPr>
          <p:cNvPr id="4" name="Slide Number Placeholder 3">
            <a:extLst>
              <a:ext uri="{FF2B5EF4-FFF2-40B4-BE49-F238E27FC236}">
                <a16:creationId xmlns:a16="http://schemas.microsoft.com/office/drawing/2014/main" id="{1BC68290-91B0-3496-454A-DFF497307629}"/>
              </a:ext>
            </a:extLst>
          </p:cNvPr>
          <p:cNvSpPr>
            <a:spLocks noGrp="1"/>
          </p:cNvSpPr>
          <p:nvPr>
            <p:ph type="sldNum" sz="quarter" idx="12"/>
          </p:nvPr>
        </p:nvSpPr>
        <p:spPr/>
        <p:txBody>
          <a:bodyPr/>
          <a:lstStyle/>
          <a:p>
            <a:fld id="{6D22F896-40B5-4ADD-8801-0D06FADFA095}" type="slidenum">
              <a:rPr lang="en-US" smtClean="0"/>
              <a:t>4</a:t>
            </a:fld>
            <a:endParaRPr lang="en-US" dirty="0"/>
          </a:p>
        </p:txBody>
      </p:sp>
    </p:spTree>
    <p:extLst>
      <p:ext uri="{BB962C8B-B14F-4D97-AF65-F5344CB8AC3E}">
        <p14:creationId xmlns:p14="http://schemas.microsoft.com/office/powerpoint/2010/main" val="39801372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0D37F4-827C-A83E-87AA-E074F1DEF6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67889A-5D55-9FB7-53BB-A5069AF7EC67}"/>
              </a:ext>
            </a:extLst>
          </p:cNvPr>
          <p:cNvSpPr>
            <a:spLocks noGrp="1"/>
          </p:cNvSpPr>
          <p:nvPr>
            <p:ph type="title"/>
          </p:nvPr>
        </p:nvSpPr>
        <p:spPr>
          <a:xfrm>
            <a:off x="913774" y="179605"/>
            <a:ext cx="10364451" cy="1596177"/>
          </a:xfrm>
        </p:spPr>
        <p:txBody>
          <a:bodyPr>
            <a:normAutofit/>
          </a:bodyPr>
          <a:lstStyle/>
          <a:p>
            <a:r>
              <a:rPr lang="en-US" sz="3200" b="1" dirty="0"/>
              <a:t>God was preparing moses</a:t>
            </a:r>
            <a:br>
              <a:rPr lang="en-US" sz="3200" b="1" dirty="0"/>
            </a:br>
            <a:r>
              <a:rPr lang="en-US" sz="2700" b="1" dirty="0"/>
              <a:t>Acts 7:20-22</a:t>
            </a:r>
          </a:p>
        </p:txBody>
      </p:sp>
      <p:sp>
        <p:nvSpPr>
          <p:cNvPr id="3" name="Content Placeholder 2">
            <a:extLst>
              <a:ext uri="{FF2B5EF4-FFF2-40B4-BE49-F238E27FC236}">
                <a16:creationId xmlns:a16="http://schemas.microsoft.com/office/drawing/2014/main" id="{BDE28C01-4AD7-F637-CB9A-12B7742BF7D1}"/>
              </a:ext>
            </a:extLst>
          </p:cNvPr>
          <p:cNvSpPr>
            <a:spLocks noGrp="1"/>
          </p:cNvSpPr>
          <p:nvPr>
            <p:ph sz="quarter" idx="13"/>
          </p:nvPr>
        </p:nvSpPr>
        <p:spPr>
          <a:xfrm>
            <a:off x="914399" y="1591056"/>
            <a:ext cx="10363826" cy="4858512"/>
          </a:xfrm>
        </p:spPr>
        <p:txBody>
          <a:bodyPr>
            <a:normAutofit/>
          </a:bodyPr>
          <a:lstStyle/>
          <a:p>
            <a:pPr algn="l"/>
            <a:r>
              <a:rPr lang="en-US" sz="2600" b="1" i="1" baseline="30000" dirty="0">
                <a:solidFill>
                  <a:srgbClr val="FF0000"/>
                </a:solidFill>
                <a:effectLst/>
                <a:latin typeface="system-ui"/>
              </a:rPr>
              <a:t>20 </a:t>
            </a:r>
            <a:r>
              <a:rPr lang="en-US" sz="2600" b="1" i="1" dirty="0">
                <a:solidFill>
                  <a:srgbClr val="FF0000"/>
                </a:solidFill>
                <a:effectLst/>
                <a:latin typeface="system-ui"/>
              </a:rPr>
              <a:t>“At that time Moses was born, and he was no ordinary child.</a:t>
            </a:r>
            <a:r>
              <a:rPr lang="en-US" sz="2600" b="1" i="1" baseline="30000" dirty="0">
                <a:solidFill>
                  <a:srgbClr val="FF0000"/>
                </a:solidFill>
                <a:effectLst/>
                <a:latin typeface="system-ui"/>
              </a:rPr>
              <a:t>[</a:t>
            </a:r>
            <a:r>
              <a:rPr lang="en-US" sz="2600" b="1" i="1" baseline="30000" dirty="0">
                <a:solidFill>
                  <a:srgbClr val="FF0000"/>
                </a:solidFill>
                <a:effectLst/>
                <a:latin typeface="system-ui"/>
                <a:hlinkClick r:id="rId2" tooltip="See footnote d">
                  <a:extLst>
                    <a:ext uri="{A12FA001-AC4F-418D-AE19-62706E023703}">
                      <ahyp:hlinkClr xmlns:ahyp="http://schemas.microsoft.com/office/drawing/2018/hyperlinkcolor" val="tx"/>
                    </a:ext>
                  </a:extLst>
                </a:hlinkClick>
              </a:rPr>
              <a:t>d</a:t>
            </a:r>
            <a:r>
              <a:rPr lang="en-US" sz="2600" b="1" i="1" baseline="30000" dirty="0">
                <a:solidFill>
                  <a:srgbClr val="FF0000"/>
                </a:solidFill>
                <a:effectLst/>
                <a:latin typeface="system-ui"/>
              </a:rPr>
              <a:t>]</a:t>
            </a:r>
            <a:r>
              <a:rPr lang="en-US" sz="2600" b="1" i="1" dirty="0">
                <a:solidFill>
                  <a:srgbClr val="FF0000"/>
                </a:solidFill>
                <a:effectLst/>
                <a:latin typeface="system-ui"/>
              </a:rPr>
              <a:t> For three months he was cared for by his family. </a:t>
            </a:r>
            <a:r>
              <a:rPr lang="en-US" sz="2600" b="1" i="1" baseline="30000" dirty="0">
                <a:solidFill>
                  <a:srgbClr val="FF0000"/>
                </a:solidFill>
                <a:effectLst/>
                <a:latin typeface="system-ui"/>
              </a:rPr>
              <a:t>21 </a:t>
            </a:r>
            <a:r>
              <a:rPr lang="en-US" sz="2600" b="1" i="1" dirty="0">
                <a:solidFill>
                  <a:srgbClr val="FF0000"/>
                </a:solidFill>
                <a:effectLst/>
                <a:latin typeface="system-ui"/>
              </a:rPr>
              <a:t>When he was placed outside, Pharaoh’s daughter took him and brought him up as her own son. </a:t>
            </a:r>
            <a:r>
              <a:rPr lang="en-US" sz="2600" b="1" i="1" baseline="30000" dirty="0">
                <a:solidFill>
                  <a:srgbClr val="FF0000"/>
                </a:solidFill>
                <a:effectLst/>
                <a:latin typeface="system-ui"/>
              </a:rPr>
              <a:t>22</a:t>
            </a:r>
            <a:r>
              <a:rPr lang="en-US" sz="2600" b="1" i="1" u="sng" baseline="30000" dirty="0">
                <a:solidFill>
                  <a:srgbClr val="FF0000"/>
                </a:solidFill>
                <a:effectLst/>
                <a:latin typeface="system-ui"/>
              </a:rPr>
              <a:t> </a:t>
            </a:r>
            <a:r>
              <a:rPr lang="en-US" sz="2600" b="1" i="1" u="sng" dirty="0">
                <a:solidFill>
                  <a:srgbClr val="FF0000"/>
                </a:solidFill>
                <a:effectLst/>
                <a:latin typeface="system-ui"/>
              </a:rPr>
              <a:t>Moses was educated in all the wisdom of the Egyptians and was powerful in speech and action.</a:t>
            </a:r>
          </a:p>
          <a:p>
            <a:pPr lvl="1"/>
            <a:r>
              <a:rPr lang="en-US" sz="2400" b="1" dirty="0">
                <a:latin typeface="system-ui"/>
              </a:rPr>
              <a:t>God was preparing moses</a:t>
            </a:r>
          </a:p>
          <a:p>
            <a:pPr lvl="1"/>
            <a:r>
              <a:rPr lang="en-US" sz="2400" b="1" dirty="0">
                <a:effectLst/>
                <a:latin typeface="system-ui"/>
              </a:rPr>
              <a:t>God is preparing you</a:t>
            </a:r>
          </a:p>
          <a:p>
            <a:pPr lvl="1"/>
            <a:r>
              <a:rPr lang="en-US" sz="2400" b="1" dirty="0">
                <a:latin typeface="system-ui"/>
              </a:rPr>
              <a:t>God is preparing me</a:t>
            </a:r>
            <a:endParaRPr lang="en-US" sz="2400" b="1" dirty="0">
              <a:effectLst/>
              <a:latin typeface="system-ui"/>
            </a:endParaRPr>
          </a:p>
        </p:txBody>
      </p:sp>
      <p:sp>
        <p:nvSpPr>
          <p:cNvPr id="4" name="Slide Number Placeholder 3">
            <a:extLst>
              <a:ext uri="{FF2B5EF4-FFF2-40B4-BE49-F238E27FC236}">
                <a16:creationId xmlns:a16="http://schemas.microsoft.com/office/drawing/2014/main" id="{662DA8DE-A242-D5EC-B76F-B2C63E8570C3}"/>
              </a:ext>
            </a:extLst>
          </p:cNvPr>
          <p:cNvSpPr>
            <a:spLocks noGrp="1"/>
          </p:cNvSpPr>
          <p:nvPr>
            <p:ph type="sldNum" sz="quarter" idx="12"/>
          </p:nvPr>
        </p:nvSpPr>
        <p:spPr/>
        <p:txBody>
          <a:bodyPr/>
          <a:lstStyle/>
          <a:p>
            <a:fld id="{6D22F896-40B5-4ADD-8801-0D06FADFA095}" type="slidenum">
              <a:rPr lang="en-US" smtClean="0"/>
              <a:t>5</a:t>
            </a:fld>
            <a:endParaRPr lang="en-US" dirty="0"/>
          </a:p>
        </p:txBody>
      </p:sp>
    </p:spTree>
    <p:extLst>
      <p:ext uri="{BB962C8B-B14F-4D97-AF65-F5344CB8AC3E}">
        <p14:creationId xmlns:p14="http://schemas.microsoft.com/office/powerpoint/2010/main" val="5527977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37273A-F910-17C3-AF00-F631A18502E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38A086D-C4FF-6E8E-6C27-6A5413DEB186}"/>
              </a:ext>
            </a:extLst>
          </p:cNvPr>
          <p:cNvSpPr>
            <a:spLocks noGrp="1"/>
          </p:cNvSpPr>
          <p:nvPr>
            <p:ph type="title"/>
          </p:nvPr>
        </p:nvSpPr>
        <p:spPr>
          <a:xfrm>
            <a:off x="913774" y="179605"/>
            <a:ext cx="10364451" cy="1596177"/>
          </a:xfrm>
        </p:spPr>
        <p:txBody>
          <a:bodyPr>
            <a:normAutofit/>
          </a:bodyPr>
          <a:lstStyle/>
          <a:p>
            <a:r>
              <a:rPr lang="en-US" sz="3200" b="1" dirty="0"/>
              <a:t>OBJECT LESSON: YOU CAN’T OUTDEVIL THE DEVIL…</a:t>
            </a:r>
            <a:br>
              <a:rPr lang="en-US" sz="3200" b="1" dirty="0"/>
            </a:br>
            <a:r>
              <a:rPr lang="en-US" sz="2700" b="1" dirty="0"/>
              <a:t>Acts 7:23-26</a:t>
            </a:r>
          </a:p>
        </p:txBody>
      </p:sp>
      <p:sp>
        <p:nvSpPr>
          <p:cNvPr id="3" name="Content Placeholder 2">
            <a:extLst>
              <a:ext uri="{FF2B5EF4-FFF2-40B4-BE49-F238E27FC236}">
                <a16:creationId xmlns:a16="http://schemas.microsoft.com/office/drawing/2014/main" id="{06E2310C-1FDB-B0D4-4E7E-F77D7099F453}"/>
              </a:ext>
            </a:extLst>
          </p:cNvPr>
          <p:cNvSpPr>
            <a:spLocks noGrp="1"/>
          </p:cNvSpPr>
          <p:nvPr>
            <p:ph sz="quarter" idx="13"/>
          </p:nvPr>
        </p:nvSpPr>
        <p:spPr>
          <a:xfrm>
            <a:off x="914399" y="1591056"/>
            <a:ext cx="10363826" cy="4858512"/>
          </a:xfrm>
        </p:spPr>
        <p:txBody>
          <a:bodyPr>
            <a:normAutofit fontScale="92500" lnSpcReduction="20000"/>
          </a:bodyPr>
          <a:lstStyle/>
          <a:p>
            <a:pPr algn="l"/>
            <a:r>
              <a:rPr lang="en-US" sz="2600" b="1" i="1" baseline="30000" dirty="0">
                <a:solidFill>
                  <a:srgbClr val="FF0000"/>
                </a:solidFill>
                <a:effectLst/>
                <a:latin typeface="system-ui"/>
              </a:rPr>
              <a:t>23 </a:t>
            </a:r>
            <a:r>
              <a:rPr lang="en-US" sz="2600" b="1" i="1" dirty="0">
                <a:solidFill>
                  <a:srgbClr val="FF0000"/>
                </a:solidFill>
                <a:effectLst/>
                <a:latin typeface="system-ui"/>
              </a:rPr>
              <a:t>“When Moses was forty years old, he decided to visit his own people, the Israelites. </a:t>
            </a:r>
            <a:r>
              <a:rPr lang="en-US" sz="2600" b="1" i="1" baseline="30000" dirty="0">
                <a:solidFill>
                  <a:srgbClr val="FF0000"/>
                </a:solidFill>
                <a:effectLst/>
                <a:latin typeface="system-ui"/>
              </a:rPr>
              <a:t>24 </a:t>
            </a:r>
            <a:r>
              <a:rPr lang="en-US" sz="2600" b="1" i="1" dirty="0">
                <a:solidFill>
                  <a:srgbClr val="FF0000"/>
                </a:solidFill>
                <a:effectLst/>
                <a:latin typeface="system-ui"/>
              </a:rPr>
              <a:t>He saw one of them being mistreated by an Egyptian, so he went to his defense and avenged him by killing the Egyptian. </a:t>
            </a:r>
            <a:r>
              <a:rPr lang="en-US" sz="2600" b="1" i="1" baseline="30000" dirty="0">
                <a:solidFill>
                  <a:srgbClr val="FF0000"/>
                </a:solidFill>
                <a:effectLst/>
                <a:latin typeface="system-ui"/>
              </a:rPr>
              <a:t>25 </a:t>
            </a:r>
            <a:r>
              <a:rPr lang="en-US" sz="2600" b="1" i="1" dirty="0">
                <a:solidFill>
                  <a:srgbClr val="FF0000"/>
                </a:solidFill>
                <a:effectLst/>
                <a:latin typeface="system-ui"/>
              </a:rPr>
              <a:t>Moses thought that his own people would realize that God was using him to rescue them, but they did not. </a:t>
            </a:r>
            <a:r>
              <a:rPr lang="en-US" sz="2600" b="1" i="1" baseline="30000" dirty="0">
                <a:solidFill>
                  <a:srgbClr val="FF0000"/>
                </a:solidFill>
                <a:effectLst/>
                <a:latin typeface="system-ui"/>
              </a:rPr>
              <a:t>26 </a:t>
            </a:r>
            <a:r>
              <a:rPr lang="en-US" sz="2600" b="1" i="1" dirty="0">
                <a:solidFill>
                  <a:srgbClr val="FF0000"/>
                </a:solidFill>
                <a:effectLst/>
                <a:latin typeface="system-ui"/>
              </a:rPr>
              <a:t>The next day Moses came upon two Israelites who were fighting. He tried to reconcile them by saying, ‘Men, you are brothers; why do you want to hurt each other?’</a:t>
            </a:r>
          </a:p>
          <a:p>
            <a:pPr lvl="1"/>
            <a:r>
              <a:rPr lang="en-US" sz="2400" b="1" dirty="0">
                <a:latin typeface="system-ui"/>
              </a:rPr>
              <a:t>Living among the rich doesn’t </a:t>
            </a:r>
          </a:p>
          <a:p>
            <a:pPr lvl="2"/>
            <a:r>
              <a:rPr lang="en-US" sz="2200" b="1" dirty="0">
                <a:effectLst/>
                <a:latin typeface="system-ui"/>
              </a:rPr>
              <a:t>Make you rich….put you above the law….</a:t>
            </a:r>
          </a:p>
          <a:p>
            <a:pPr lvl="2"/>
            <a:r>
              <a:rPr lang="en-US" sz="2200" b="1" dirty="0">
                <a:effectLst/>
                <a:latin typeface="system-ui"/>
              </a:rPr>
              <a:t>Release you from your responsibilities/calling</a:t>
            </a:r>
          </a:p>
          <a:p>
            <a:pPr lvl="2"/>
            <a:r>
              <a:rPr lang="en-US" sz="2200" b="1" dirty="0">
                <a:effectLst/>
                <a:latin typeface="system-ui"/>
              </a:rPr>
              <a:t>YOU CAN’T USE THE DEVIL’S TACTICS TO DEFEAT THE DEVIL</a:t>
            </a:r>
          </a:p>
        </p:txBody>
      </p:sp>
      <p:sp>
        <p:nvSpPr>
          <p:cNvPr id="4" name="Slide Number Placeholder 3">
            <a:extLst>
              <a:ext uri="{FF2B5EF4-FFF2-40B4-BE49-F238E27FC236}">
                <a16:creationId xmlns:a16="http://schemas.microsoft.com/office/drawing/2014/main" id="{BCD21627-0642-90F3-C4E1-76E7ED8272F0}"/>
              </a:ext>
            </a:extLst>
          </p:cNvPr>
          <p:cNvSpPr>
            <a:spLocks noGrp="1"/>
          </p:cNvSpPr>
          <p:nvPr>
            <p:ph type="sldNum" sz="quarter" idx="12"/>
          </p:nvPr>
        </p:nvSpPr>
        <p:spPr/>
        <p:txBody>
          <a:bodyPr/>
          <a:lstStyle/>
          <a:p>
            <a:fld id="{6D22F896-40B5-4ADD-8801-0D06FADFA095}" type="slidenum">
              <a:rPr lang="en-US" smtClean="0"/>
              <a:t>6</a:t>
            </a:fld>
            <a:endParaRPr lang="en-US" dirty="0"/>
          </a:p>
        </p:txBody>
      </p:sp>
    </p:spTree>
    <p:extLst>
      <p:ext uri="{BB962C8B-B14F-4D97-AF65-F5344CB8AC3E}">
        <p14:creationId xmlns:p14="http://schemas.microsoft.com/office/powerpoint/2010/main" val="24621179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0F8488-7919-0811-A72C-539E0F79197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D7E131D-A055-5FEF-7C71-AB5FB2B7B595}"/>
              </a:ext>
            </a:extLst>
          </p:cNvPr>
          <p:cNvSpPr>
            <a:spLocks noGrp="1"/>
          </p:cNvSpPr>
          <p:nvPr>
            <p:ph type="title"/>
          </p:nvPr>
        </p:nvSpPr>
        <p:spPr>
          <a:xfrm>
            <a:off x="913774" y="179605"/>
            <a:ext cx="10364451" cy="1596177"/>
          </a:xfrm>
        </p:spPr>
        <p:txBody>
          <a:bodyPr>
            <a:normAutofit/>
          </a:bodyPr>
          <a:lstStyle/>
          <a:p>
            <a:r>
              <a:rPr lang="en-US" sz="3200" b="1" dirty="0"/>
              <a:t>YOU CAN RUN, BUT YOU CAN’T HIDE</a:t>
            </a:r>
            <a:br>
              <a:rPr lang="en-US" sz="3200" b="1" dirty="0"/>
            </a:br>
            <a:r>
              <a:rPr lang="en-US" sz="2700" b="1" dirty="0"/>
              <a:t>Acts 7:27-29</a:t>
            </a:r>
          </a:p>
        </p:txBody>
      </p:sp>
      <p:sp>
        <p:nvSpPr>
          <p:cNvPr id="3" name="Content Placeholder 2">
            <a:extLst>
              <a:ext uri="{FF2B5EF4-FFF2-40B4-BE49-F238E27FC236}">
                <a16:creationId xmlns:a16="http://schemas.microsoft.com/office/drawing/2014/main" id="{0845DA1F-0516-C0F7-DCA4-2F16A1689D0B}"/>
              </a:ext>
            </a:extLst>
          </p:cNvPr>
          <p:cNvSpPr>
            <a:spLocks noGrp="1"/>
          </p:cNvSpPr>
          <p:nvPr>
            <p:ph sz="quarter" idx="13"/>
          </p:nvPr>
        </p:nvSpPr>
        <p:spPr>
          <a:xfrm>
            <a:off x="914399" y="1591056"/>
            <a:ext cx="10363826" cy="4858512"/>
          </a:xfrm>
        </p:spPr>
        <p:txBody>
          <a:bodyPr>
            <a:normAutofit/>
          </a:bodyPr>
          <a:lstStyle/>
          <a:p>
            <a:pPr algn="l"/>
            <a:r>
              <a:rPr lang="en-US" sz="2600" b="1" i="1" baseline="30000" dirty="0">
                <a:solidFill>
                  <a:srgbClr val="FF0000"/>
                </a:solidFill>
                <a:effectLst/>
                <a:latin typeface="system-ui"/>
              </a:rPr>
              <a:t>27 </a:t>
            </a:r>
            <a:r>
              <a:rPr lang="en-US" sz="2600" b="1" i="1" dirty="0">
                <a:solidFill>
                  <a:srgbClr val="FF0000"/>
                </a:solidFill>
                <a:effectLst/>
                <a:latin typeface="system-ui"/>
              </a:rPr>
              <a:t>“But the man who was mistreating the other pushed Moses aside and said, ‘Who made you ruler and judge over us? </a:t>
            </a:r>
            <a:r>
              <a:rPr lang="en-US" sz="2600" b="1" i="1" baseline="30000" dirty="0">
                <a:solidFill>
                  <a:srgbClr val="FF0000"/>
                </a:solidFill>
                <a:effectLst/>
                <a:latin typeface="system-ui"/>
              </a:rPr>
              <a:t>28 </a:t>
            </a:r>
            <a:r>
              <a:rPr lang="en-US" sz="2600" b="1" i="1" dirty="0">
                <a:solidFill>
                  <a:srgbClr val="FF0000"/>
                </a:solidFill>
                <a:effectLst/>
                <a:latin typeface="system-ui"/>
              </a:rPr>
              <a:t>Are you thinking of killing me as you killed the Egyptian yesterday?’ </a:t>
            </a:r>
            <a:r>
              <a:rPr lang="en-US" sz="2600" b="1" i="1" baseline="30000" dirty="0">
                <a:solidFill>
                  <a:srgbClr val="FF0000"/>
                </a:solidFill>
                <a:effectLst/>
                <a:latin typeface="system-ui"/>
              </a:rPr>
              <a:t>29 </a:t>
            </a:r>
            <a:r>
              <a:rPr lang="en-US" sz="2600" b="1" i="1" dirty="0">
                <a:solidFill>
                  <a:srgbClr val="FF0000"/>
                </a:solidFill>
                <a:effectLst/>
                <a:latin typeface="system-ui"/>
              </a:rPr>
              <a:t>When Moses heard this, he fled to Midian, where he settled as a foreigner and had two sons.</a:t>
            </a:r>
          </a:p>
          <a:p>
            <a:pPr lvl="1"/>
            <a:r>
              <a:rPr lang="en-US" sz="2400" b="1" dirty="0">
                <a:latin typeface="system-ui"/>
              </a:rPr>
              <a:t>Moses ran, I RAN, YOU KNOW YOU’RE RUNNING TOO….</a:t>
            </a:r>
          </a:p>
          <a:p>
            <a:pPr lvl="1"/>
            <a:r>
              <a:rPr lang="en-US" sz="2400" b="1" dirty="0">
                <a:effectLst/>
                <a:latin typeface="system-ui"/>
              </a:rPr>
              <a:t>You can run from </a:t>
            </a:r>
            <a:r>
              <a:rPr lang="en-US" sz="2400" b="1" dirty="0" err="1">
                <a:effectLst/>
                <a:latin typeface="system-ui"/>
              </a:rPr>
              <a:t>youR</a:t>
            </a:r>
            <a:r>
              <a:rPr lang="en-US" sz="2400" b="1" dirty="0">
                <a:effectLst/>
                <a:latin typeface="system-ui"/>
              </a:rPr>
              <a:t> calling, but you can’t hide</a:t>
            </a:r>
          </a:p>
          <a:p>
            <a:pPr lvl="1"/>
            <a:r>
              <a:rPr lang="en-US" sz="2400" b="1" dirty="0">
                <a:latin typeface="system-ui"/>
              </a:rPr>
              <a:t>What is god calling you to do??</a:t>
            </a:r>
          </a:p>
        </p:txBody>
      </p:sp>
      <p:sp>
        <p:nvSpPr>
          <p:cNvPr id="4" name="Slide Number Placeholder 3">
            <a:extLst>
              <a:ext uri="{FF2B5EF4-FFF2-40B4-BE49-F238E27FC236}">
                <a16:creationId xmlns:a16="http://schemas.microsoft.com/office/drawing/2014/main" id="{3CD319BF-7E9C-895A-B57E-D90D49BD840E}"/>
              </a:ext>
            </a:extLst>
          </p:cNvPr>
          <p:cNvSpPr>
            <a:spLocks noGrp="1"/>
          </p:cNvSpPr>
          <p:nvPr>
            <p:ph type="sldNum" sz="quarter" idx="12"/>
          </p:nvPr>
        </p:nvSpPr>
        <p:spPr/>
        <p:txBody>
          <a:bodyPr/>
          <a:lstStyle/>
          <a:p>
            <a:fld id="{6D22F896-40B5-4ADD-8801-0D06FADFA095}" type="slidenum">
              <a:rPr lang="en-US" smtClean="0"/>
              <a:t>7</a:t>
            </a:fld>
            <a:endParaRPr lang="en-US" dirty="0"/>
          </a:p>
        </p:txBody>
      </p:sp>
    </p:spTree>
    <p:extLst>
      <p:ext uri="{BB962C8B-B14F-4D97-AF65-F5344CB8AC3E}">
        <p14:creationId xmlns:p14="http://schemas.microsoft.com/office/powerpoint/2010/main" val="254356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EE4FFA-5707-483C-757B-4948BB788CD1}"/>
              </a:ext>
            </a:extLst>
          </p:cNvPr>
          <p:cNvSpPr>
            <a:spLocks noGrp="1"/>
          </p:cNvSpPr>
          <p:nvPr>
            <p:ph type="title"/>
          </p:nvPr>
        </p:nvSpPr>
        <p:spPr/>
        <p:txBody>
          <a:bodyPr/>
          <a:lstStyle/>
          <a:p>
            <a:r>
              <a:rPr lang="en-US" b="1" dirty="0"/>
              <a:t>A ROYAL COMMAND &amp; THE CHOICE TO OBEY GOD</a:t>
            </a:r>
            <a:br>
              <a:rPr lang="en-US" b="1" dirty="0"/>
            </a:br>
            <a:r>
              <a:rPr lang="en-US" b="1" dirty="0"/>
              <a:t>EXODUS 1:11-16</a:t>
            </a:r>
            <a:endParaRPr lang="en-US" sz="2400" b="1" dirty="0"/>
          </a:p>
        </p:txBody>
      </p:sp>
      <p:sp>
        <p:nvSpPr>
          <p:cNvPr id="3" name="Content Placeholder 2">
            <a:extLst>
              <a:ext uri="{FF2B5EF4-FFF2-40B4-BE49-F238E27FC236}">
                <a16:creationId xmlns:a16="http://schemas.microsoft.com/office/drawing/2014/main" id="{E10F2893-F731-BC2F-73CD-F5D0D3CB0F69}"/>
              </a:ext>
            </a:extLst>
          </p:cNvPr>
          <p:cNvSpPr>
            <a:spLocks noGrp="1"/>
          </p:cNvSpPr>
          <p:nvPr>
            <p:ph sz="quarter" idx="13"/>
          </p:nvPr>
        </p:nvSpPr>
        <p:spPr>
          <a:xfrm>
            <a:off x="913774" y="2133827"/>
            <a:ext cx="10363826" cy="4105656"/>
          </a:xfrm>
        </p:spPr>
        <p:txBody>
          <a:bodyPr>
            <a:normAutofit/>
          </a:bodyPr>
          <a:lstStyle/>
          <a:p>
            <a:pPr algn="l"/>
            <a:r>
              <a:rPr lang="en-US" b="1" i="1" baseline="30000" dirty="0">
                <a:solidFill>
                  <a:srgbClr val="FF0000"/>
                </a:solidFill>
                <a:effectLst/>
                <a:latin typeface="system-ui"/>
              </a:rPr>
              <a:t>15 </a:t>
            </a:r>
            <a:r>
              <a:rPr lang="en-US" b="1" i="1" dirty="0">
                <a:solidFill>
                  <a:srgbClr val="FF0000"/>
                </a:solidFill>
                <a:effectLst/>
                <a:latin typeface="system-ui"/>
              </a:rPr>
              <a:t>The king of Egypt said to the Hebrew midwives, whose names were Shiphrah and Puah, </a:t>
            </a:r>
            <a:r>
              <a:rPr lang="en-US" b="1" i="1" baseline="30000" dirty="0">
                <a:solidFill>
                  <a:srgbClr val="FF0000"/>
                </a:solidFill>
                <a:effectLst/>
                <a:latin typeface="system-ui"/>
              </a:rPr>
              <a:t>16 </a:t>
            </a:r>
            <a:r>
              <a:rPr lang="en-US" b="1" i="1" dirty="0">
                <a:solidFill>
                  <a:srgbClr val="FF0000"/>
                </a:solidFill>
                <a:effectLst/>
                <a:latin typeface="system-ui"/>
              </a:rPr>
              <a:t>“When you are helping the Hebrew women during childbirth on the delivery stool, if you see that the baby is a boy, kill him; but if it is a girl, let her live.” </a:t>
            </a:r>
          </a:p>
          <a:p>
            <a:r>
              <a:rPr lang="en-US" sz="2000" b="1" i="1" baseline="30000" dirty="0">
                <a:solidFill>
                  <a:srgbClr val="FF0000"/>
                </a:solidFill>
                <a:effectLst/>
                <a:latin typeface="system-ui"/>
              </a:rPr>
              <a:t>17 </a:t>
            </a:r>
            <a:r>
              <a:rPr lang="en-US" sz="2000" b="1" i="1" dirty="0">
                <a:solidFill>
                  <a:srgbClr val="FF0000"/>
                </a:solidFill>
                <a:effectLst/>
                <a:latin typeface="system-ui"/>
              </a:rPr>
              <a:t>The midwives, however, feared God and did not do what the king of Egypt had told them to do; they let the boys live. </a:t>
            </a:r>
            <a:r>
              <a:rPr lang="en-US" sz="2000" b="1" i="1" baseline="30000" dirty="0">
                <a:solidFill>
                  <a:srgbClr val="FF0000"/>
                </a:solidFill>
                <a:effectLst/>
                <a:latin typeface="system-ui"/>
              </a:rPr>
              <a:t>18 </a:t>
            </a:r>
            <a:r>
              <a:rPr lang="en-US" sz="2000" b="1" i="1" dirty="0">
                <a:solidFill>
                  <a:srgbClr val="FF0000"/>
                </a:solidFill>
                <a:effectLst/>
                <a:latin typeface="system-ui"/>
              </a:rPr>
              <a:t>Then the king of Egypt summoned the midwives and asked them, “Why have you done this? Why have you let the boys live?”</a:t>
            </a:r>
          </a:p>
          <a:p>
            <a:pPr lvl="1"/>
            <a:r>
              <a:rPr lang="en-US" b="1" dirty="0">
                <a:effectLst/>
                <a:latin typeface="system-ui"/>
              </a:rPr>
              <a:t>WHO DO YOU FEAR?  WHO DO YOU OBEY?</a:t>
            </a:r>
          </a:p>
          <a:p>
            <a:pPr lvl="1"/>
            <a:r>
              <a:rPr lang="en-US" b="1" dirty="0">
                <a:latin typeface="system-ui"/>
              </a:rPr>
              <a:t>CIVIL DISOBEDIENCE OR UNGODLY OBEDIENCE</a:t>
            </a:r>
          </a:p>
          <a:p>
            <a:pPr algn="l"/>
            <a:endParaRPr lang="en-US" b="1" i="1" dirty="0">
              <a:solidFill>
                <a:srgbClr val="FF0000"/>
              </a:solidFill>
              <a:effectLst/>
              <a:latin typeface="system-ui"/>
            </a:endParaRPr>
          </a:p>
        </p:txBody>
      </p:sp>
      <p:sp>
        <p:nvSpPr>
          <p:cNvPr id="4" name="Slide Number Placeholder 3">
            <a:extLst>
              <a:ext uri="{FF2B5EF4-FFF2-40B4-BE49-F238E27FC236}">
                <a16:creationId xmlns:a16="http://schemas.microsoft.com/office/drawing/2014/main" id="{0CB40B41-34CB-885D-CF20-0C9687687C71}"/>
              </a:ext>
            </a:extLst>
          </p:cNvPr>
          <p:cNvSpPr>
            <a:spLocks noGrp="1"/>
          </p:cNvSpPr>
          <p:nvPr>
            <p:ph type="sldNum" sz="quarter" idx="12"/>
          </p:nvPr>
        </p:nvSpPr>
        <p:spPr/>
        <p:txBody>
          <a:bodyPr/>
          <a:lstStyle/>
          <a:p>
            <a:fld id="{6D22F896-40B5-4ADD-8801-0D06FADFA095}" type="slidenum">
              <a:rPr lang="en-US" smtClean="0"/>
              <a:t>8</a:t>
            </a:fld>
            <a:endParaRPr lang="en-US" dirty="0"/>
          </a:p>
        </p:txBody>
      </p:sp>
    </p:spTree>
    <p:extLst>
      <p:ext uri="{BB962C8B-B14F-4D97-AF65-F5344CB8AC3E}">
        <p14:creationId xmlns:p14="http://schemas.microsoft.com/office/powerpoint/2010/main" val="26788704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171DF-350C-E2AA-DFE9-F4305B1D1504}"/>
              </a:ext>
            </a:extLst>
          </p:cNvPr>
          <p:cNvSpPr>
            <a:spLocks noGrp="1"/>
          </p:cNvSpPr>
          <p:nvPr>
            <p:ph type="title"/>
          </p:nvPr>
        </p:nvSpPr>
        <p:spPr>
          <a:xfrm>
            <a:off x="913774" y="424647"/>
            <a:ext cx="10364451" cy="1596177"/>
          </a:xfrm>
        </p:spPr>
        <p:txBody>
          <a:bodyPr/>
          <a:lstStyle/>
          <a:p>
            <a:r>
              <a:rPr lang="en-US" b="1" dirty="0"/>
              <a:t>THE LORD WILL MAKE A WAY…SOMEHOW..</a:t>
            </a:r>
            <a:br>
              <a:rPr lang="en-US" b="1" dirty="0"/>
            </a:br>
            <a:r>
              <a:rPr lang="en-US" b="1" dirty="0"/>
              <a:t>EXODUS 1:19-22</a:t>
            </a:r>
          </a:p>
        </p:txBody>
      </p:sp>
      <p:sp>
        <p:nvSpPr>
          <p:cNvPr id="3" name="Content Placeholder 2">
            <a:extLst>
              <a:ext uri="{FF2B5EF4-FFF2-40B4-BE49-F238E27FC236}">
                <a16:creationId xmlns:a16="http://schemas.microsoft.com/office/drawing/2014/main" id="{8B810CB0-CFD7-3DFD-87E9-E60F89C918B9}"/>
              </a:ext>
            </a:extLst>
          </p:cNvPr>
          <p:cNvSpPr>
            <a:spLocks noGrp="1"/>
          </p:cNvSpPr>
          <p:nvPr>
            <p:ph sz="quarter" idx="13"/>
          </p:nvPr>
        </p:nvSpPr>
        <p:spPr>
          <a:xfrm>
            <a:off x="913774" y="1764792"/>
            <a:ext cx="10363826" cy="4370832"/>
          </a:xfrm>
        </p:spPr>
        <p:txBody>
          <a:bodyPr>
            <a:normAutofit/>
          </a:bodyPr>
          <a:lstStyle/>
          <a:p>
            <a:pPr algn="l"/>
            <a:r>
              <a:rPr lang="en-US" sz="2200" b="1" i="1" baseline="30000" dirty="0">
                <a:solidFill>
                  <a:srgbClr val="FF0000"/>
                </a:solidFill>
                <a:effectLst/>
                <a:latin typeface="system-ui"/>
              </a:rPr>
              <a:t>19 </a:t>
            </a:r>
            <a:r>
              <a:rPr lang="en-US" sz="2200" b="1" i="1" dirty="0">
                <a:solidFill>
                  <a:srgbClr val="FF0000"/>
                </a:solidFill>
                <a:effectLst/>
                <a:latin typeface="system-ui"/>
              </a:rPr>
              <a:t>The midwives answered Pharaoh, “Hebrew women are not like Egyptian women; they are vigorous and give birth before the midwives arrive.”</a:t>
            </a:r>
          </a:p>
          <a:p>
            <a:pPr algn="l"/>
            <a:r>
              <a:rPr lang="en-US" sz="2200" b="1" i="1" baseline="30000" dirty="0">
                <a:solidFill>
                  <a:srgbClr val="FF0000"/>
                </a:solidFill>
                <a:effectLst/>
                <a:latin typeface="system-ui"/>
              </a:rPr>
              <a:t>20 </a:t>
            </a:r>
            <a:r>
              <a:rPr lang="en-US" sz="2200" b="1" i="1" dirty="0">
                <a:solidFill>
                  <a:srgbClr val="FF0000"/>
                </a:solidFill>
                <a:effectLst/>
                <a:latin typeface="system-ui"/>
              </a:rPr>
              <a:t>So God was kind to the midwives and the people increased and became even more numerous. </a:t>
            </a:r>
            <a:r>
              <a:rPr lang="en-US" sz="2200" b="1" i="1" baseline="30000" dirty="0">
                <a:solidFill>
                  <a:srgbClr val="FF0000"/>
                </a:solidFill>
                <a:effectLst/>
                <a:latin typeface="system-ui"/>
              </a:rPr>
              <a:t>21 </a:t>
            </a:r>
            <a:r>
              <a:rPr lang="en-US" sz="2200" b="1" i="1" dirty="0">
                <a:solidFill>
                  <a:srgbClr val="FF0000"/>
                </a:solidFill>
                <a:effectLst/>
                <a:latin typeface="system-ui"/>
              </a:rPr>
              <a:t>And because the midwives feared God, he gave them families of their own.</a:t>
            </a:r>
          </a:p>
          <a:p>
            <a:pPr algn="l"/>
            <a:r>
              <a:rPr lang="en-US" sz="2200" b="1" i="1" baseline="30000" dirty="0">
                <a:solidFill>
                  <a:srgbClr val="FF0000"/>
                </a:solidFill>
                <a:effectLst/>
                <a:latin typeface="system-ui"/>
              </a:rPr>
              <a:t>22 </a:t>
            </a:r>
            <a:r>
              <a:rPr lang="en-US" sz="2200" b="1" i="1" dirty="0">
                <a:solidFill>
                  <a:srgbClr val="FF0000"/>
                </a:solidFill>
                <a:effectLst/>
                <a:latin typeface="system-ui"/>
              </a:rPr>
              <a:t>Then Pharaoh gave this order to all his people: “Every Hebrew boy that is born you must throw into the Nile, but let every girl live.”</a:t>
            </a:r>
          </a:p>
          <a:p>
            <a:pPr lvl="1"/>
            <a:r>
              <a:rPr lang="en-US" sz="2000" b="1" dirty="0">
                <a:latin typeface="system-ui"/>
              </a:rPr>
              <a:t>OBEDIENCE TO GOD YIELDS UNEXPECTED BLESSINGS</a:t>
            </a:r>
          </a:p>
        </p:txBody>
      </p:sp>
      <p:sp>
        <p:nvSpPr>
          <p:cNvPr id="4" name="Slide Number Placeholder 3">
            <a:extLst>
              <a:ext uri="{FF2B5EF4-FFF2-40B4-BE49-F238E27FC236}">
                <a16:creationId xmlns:a16="http://schemas.microsoft.com/office/drawing/2014/main" id="{9B12CC58-74F5-C1CF-2E4D-2FDB19517CDF}"/>
              </a:ext>
            </a:extLst>
          </p:cNvPr>
          <p:cNvSpPr>
            <a:spLocks noGrp="1"/>
          </p:cNvSpPr>
          <p:nvPr>
            <p:ph type="sldNum" sz="quarter" idx="12"/>
          </p:nvPr>
        </p:nvSpPr>
        <p:spPr/>
        <p:txBody>
          <a:bodyPr/>
          <a:lstStyle/>
          <a:p>
            <a:fld id="{6D22F896-40B5-4ADD-8801-0D06FADFA095}" type="slidenum">
              <a:rPr lang="en-US" smtClean="0"/>
              <a:t>9</a:t>
            </a:fld>
            <a:endParaRPr lang="en-US" dirty="0"/>
          </a:p>
        </p:txBody>
      </p:sp>
    </p:spTree>
    <p:extLst>
      <p:ext uri="{BB962C8B-B14F-4D97-AF65-F5344CB8AC3E}">
        <p14:creationId xmlns:p14="http://schemas.microsoft.com/office/powerpoint/2010/main" val="1381925674"/>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DEB094D4-7FD8-4F86-93D5-B0F1341EF58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TM04033925[[fn=Droplet]]</Template>
  <TotalTime>149431</TotalTime>
  <Words>1356</Words>
  <Application>Microsoft Office PowerPoint</Application>
  <PresentationFormat>Widescreen</PresentationFormat>
  <Paragraphs>131</Paragraphs>
  <Slides>23</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23</vt:i4>
      </vt:variant>
    </vt:vector>
  </HeadingPairs>
  <TitlesOfParts>
    <vt:vector size="32" baseType="lpstr">
      <vt:lpstr>Arial</vt:lpstr>
      <vt:lpstr>Arial Black</vt:lpstr>
      <vt:lpstr>Calibri</vt:lpstr>
      <vt:lpstr>Calibri Light</vt:lpstr>
      <vt:lpstr>Roboto</vt:lpstr>
      <vt:lpstr>Segoe UI</vt:lpstr>
      <vt:lpstr>system-ui</vt:lpstr>
      <vt:lpstr>Tw Cen MT</vt:lpstr>
      <vt:lpstr>Droplet</vt:lpstr>
      <vt:lpstr>                    Shiloh church bpt through the bible together in 1 year     which will you choose? Deliverance is at hand… </vt:lpstr>
      <vt:lpstr> 2025 COMMITMENT TO GROWTH PERSONAL - CHURCH - COMMUNITY</vt:lpstr>
      <vt:lpstr>Flashback to last Sunday remembering joseph, the dreamer (3 questions to ask ourselves)</vt:lpstr>
      <vt:lpstr>Joseph’s gone &amp; THERE’S A NEW SHERIFF IN TOWN Acts 7:17-19</vt:lpstr>
      <vt:lpstr>God was preparing moses Acts 7:20-22</vt:lpstr>
      <vt:lpstr>OBJECT LESSON: YOU CAN’T OUTDEVIL THE DEVIL… Acts 7:23-26</vt:lpstr>
      <vt:lpstr>YOU CAN RUN, BUT YOU CAN’T HIDE Acts 7:27-29</vt:lpstr>
      <vt:lpstr>A ROYAL COMMAND &amp; THE CHOICE TO OBEY GOD EXODUS 1:11-16</vt:lpstr>
      <vt:lpstr>THE LORD WILL MAKE A WAY…SOMEHOW.. EXODUS 1:19-22</vt:lpstr>
      <vt:lpstr>THERE IS A SEAT AT GOD’S TABLE…WAITING FOR YOU  PROVERBS 9:10-11</vt:lpstr>
      <vt:lpstr>There is Power &amp; choice with Divine Purpose John 3:17 </vt:lpstr>
      <vt:lpstr>The power is in your hands Matthew 18:18</vt:lpstr>
      <vt:lpstr>SONG OF DECISION/commitment/ANOINTING “lord, deliver me”</vt:lpstr>
      <vt:lpstr>Song of commitment &amp; affirmation I trust in god!!</vt:lpstr>
      <vt:lpstr>PowerPoint Presentation</vt:lpstr>
      <vt:lpstr>PowerPoint Presentation</vt:lpstr>
      <vt:lpstr>PowerPoint Presentation</vt:lpstr>
      <vt:lpstr>BIBLE DISCOVERY classes The Book of Exodus 15 Do your best to present yourself to God as one approved, a worker who does not need to be ashamed and who correctly handles the word of truth  -  2nd timothy 2:15</vt:lpstr>
      <vt:lpstr>The Closing scene “stand still and see the salvation of our god!”</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Victory belongs to jesus 1 Corinthians 15:58</dc:title>
  <dc:creator>Carl McCluster</dc:creator>
  <cp:lastModifiedBy>Carl McClusterr</cp:lastModifiedBy>
  <cp:revision>197</cp:revision>
  <cp:lastPrinted>2025-01-07T17:53:34Z</cp:lastPrinted>
  <dcterms:created xsi:type="dcterms:W3CDTF">2018-07-22T10:50:57Z</dcterms:created>
  <dcterms:modified xsi:type="dcterms:W3CDTF">2025-01-12T07:49:34Z</dcterms:modified>
</cp:coreProperties>
</file>