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567" r:id="rId2"/>
    <p:sldId id="256" r:id="rId3"/>
    <p:sldId id="631" r:id="rId4"/>
    <p:sldId id="621" r:id="rId5"/>
    <p:sldId id="647" r:id="rId6"/>
    <p:sldId id="652" r:id="rId7"/>
    <p:sldId id="653" r:id="rId8"/>
    <p:sldId id="654" r:id="rId9"/>
    <p:sldId id="655" r:id="rId10"/>
    <p:sldId id="635" r:id="rId11"/>
    <p:sldId id="651" r:id="rId12"/>
    <p:sldId id="656" r:id="rId13"/>
    <p:sldId id="657" r:id="rId14"/>
    <p:sldId id="616" r:id="rId15"/>
    <p:sldId id="607" r:id="rId16"/>
    <p:sldId id="645" r:id="rId17"/>
    <p:sldId id="290" r:id="rId18"/>
    <p:sldId id="291" r:id="rId19"/>
    <p:sldId id="447" r:id="rId20"/>
    <p:sldId id="415" r:id="rId21"/>
    <p:sldId id="448" r:id="rId22"/>
    <p:sldId id="446" r:id="rId23"/>
    <p:sldId id="296" r:id="rId24"/>
    <p:sldId id="428" r:id="rId25"/>
    <p:sldId id="429" r:id="rId2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2" autoAdjust="0"/>
    <p:restoredTop sz="94660"/>
  </p:normalViewPr>
  <p:slideViewPr>
    <p:cSldViewPr snapToGrid="0">
      <p:cViewPr varScale="1">
        <p:scale>
          <a:sx n="105" d="100"/>
          <a:sy n="105" d="100"/>
        </p:scale>
        <p:origin x="822"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fld id="{4ABB9B9A-62F2-4C19-8E0A-A51F2D3C3B9F}" type="datetimeFigureOut">
              <a:rPr lang="en-US" smtClean="0"/>
              <a:t>1/18/2025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64" tIns="46582" rIns="93164" bIns="46582" rtlCol="0" anchor="b"/>
          <a:lstStyle>
            <a:lvl1pPr algn="r">
              <a:defRPr sz="1200"/>
            </a:lvl1pPr>
          </a:lstStyle>
          <a:p>
            <a:fld id="{C523BAAF-F79D-4C2F-87DA-89C154DE9416}" type="slidenum">
              <a:rPr lang="en-US" smtClean="0"/>
              <a:t>‹#›</a:t>
            </a:fld>
            <a:endParaRPr lang="en-US"/>
          </a:p>
        </p:txBody>
      </p:sp>
    </p:spTree>
    <p:extLst>
      <p:ext uri="{BB962C8B-B14F-4D97-AF65-F5344CB8AC3E}">
        <p14:creationId xmlns:p14="http://schemas.microsoft.com/office/powerpoint/2010/main" val="1480142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7B9239-0511-41B1-B473-EA6BE056B271}" type="datetime1">
              <a:rPr lang="en-US" smtClean="0"/>
              <a:t>1/18/2025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301172-9A5D-46D6-ACE6-7EC942DBD76B}" type="datetime1">
              <a:rPr lang="en-US" smtClean="0"/>
              <a:t>1/18/2025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218CAE-5E03-4CAB-8085-6F601053E9A7}" type="datetime1">
              <a:rPr lang="en-US" smtClean="0"/>
              <a:t>1/18/2025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8CD48F-0C90-4DEC-A39A-8C45C35FC443}" type="datetime1">
              <a:rPr lang="en-US" smtClean="0"/>
              <a:t>1/18/2025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1FE3AA-E081-4B98-967E-5217577AAF4B}" type="datetime1">
              <a:rPr lang="en-US" smtClean="0"/>
              <a:t>1/18/2025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E670B8D-0611-4E09-8175-78CD7A82C5DD}" type="datetime1">
              <a:rPr lang="en-US" smtClean="0"/>
              <a:t>1/18/2025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0D3F973-CD43-4DA2-B538-C6E7B398F826}" type="datetime1">
              <a:rPr lang="en-US" smtClean="0"/>
              <a:t>1/18/2025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74F7DB-8ED1-4545-8A91-63F181C2D839}" type="datetime1">
              <a:rPr lang="en-US" smtClean="0"/>
              <a:t>1/18/2025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8F8285-8E85-4019-81D8-9D5FE91E949D}" type="datetime1">
              <a:rPr lang="en-US" smtClean="0"/>
              <a:t>1/18/2025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0EAA64-D349-435E-8C5E-1F0C861B09F9}" type="datetime1">
              <a:rPr lang="en-US" smtClean="0"/>
              <a:t>1/18/2025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F667D5-9A37-4555-9109-FC36697A26CA}" type="datetime1">
              <a:rPr lang="en-US" smtClean="0"/>
              <a:t>1/18/2025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C565E6-E0A9-4D4A-8B3C-A192D5A3B60F}" type="datetime1">
              <a:rPr lang="en-US" smtClean="0"/>
              <a:t>1/18/2025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570163-29BA-48D0-807C-28CAED318CC4}" type="datetime1">
              <a:rPr lang="en-US" smtClean="0"/>
              <a:t>1/18/2025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8EA583-67AE-4317-82FC-D9A9F26D2FA4}" type="datetime1">
              <a:rPr lang="en-US" smtClean="0"/>
              <a:t>1/18/2025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718C49A3-113A-4390-8FC5-22FDB59BC387}" type="datetime1">
              <a:rPr lang="en-US" smtClean="0"/>
              <a:t>1/18/2025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4FBFBF-E271-45EF-AD95-B1FE22A2CDE3}" type="datetime1">
              <a:rPr lang="en-US" smtClean="0"/>
              <a:t>1/18/2025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86F756-3838-44BF-9E5A-E20983A82FB3}" type="datetime1">
              <a:rPr lang="en-US" smtClean="0"/>
              <a:t>1/18/2025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53F8F30A-500A-47E5-8E11-BAE84E32A1EF}" type="datetime1">
              <a:rPr lang="en-US" smtClean="0"/>
              <a:t>1/18/2025</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biblegateway.com/passage/?search=Leviticus%206&amp;version=NIV#fen-NIV-2851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Aj3dfAnUxyk"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QvwsmhuRFt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vBOa1SI8lZU&amp;list=RDvBOa1SI8lZU&amp;start_radio=1&amp;ab_channel=MissYesenia"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hNiKoJgvbtI&amp;ab_channel=ajugofjoe"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iblegateway.com/passage/?search=Leviticus%205&amp;version=NIV#fen-NIV-2837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gateway.com/passage/?search=Leviticus%205&amp;version=NIV#fen-NIV-2846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iblegateway.com/passage/?search=Leviticus%205&amp;version=NIV#fen-NIV-2850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CDE11-5AC3-DED9-14DB-9535B973C6F5}"/>
              </a:ext>
            </a:extLst>
          </p:cNvPr>
          <p:cNvSpPr>
            <a:spLocks noGrp="1"/>
          </p:cNvSpPr>
          <p:nvPr>
            <p:ph type="title"/>
          </p:nvPr>
        </p:nvSpPr>
        <p:spPr>
          <a:xfrm>
            <a:off x="914087" y="618517"/>
            <a:ext cx="10363826" cy="1596177"/>
          </a:xfrm>
        </p:spPr>
        <p:txBody>
          <a:bodyPr>
            <a:normAutofit fontScale="90000"/>
          </a:bodyPr>
          <a:lstStyle/>
          <a:p>
            <a:br>
              <a:rPr lang="en-US" sz="4800" b="1" dirty="0"/>
            </a:br>
            <a:r>
              <a:rPr lang="en-US" sz="4000" b="1" dirty="0"/>
              <a:t>2025 COMMITMENT TO GROWTH</a:t>
            </a:r>
            <a:br>
              <a:rPr lang="en-US" sz="4000" b="1" dirty="0"/>
            </a:br>
            <a:r>
              <a:rPr lang="en-US" sz="4000" b="1" dirty="0"/>
              <a:t>PERSONAL - CHURCH - COMMUNITY</a:t>
            </a:r>
          </a:p>
        </p:txBody>
      </p:sp>
      <p:sp>
        <p:nvSpPr>
          <p:cNvPr id="3" name="Content Placeholder 2">
            <a:extLst>
              <a:ext uri="{FF2B5EF4-FFF2-40B4-BE49-F238E27FC236}">
                <a16:creationId xmlns:a16="http://schemas.microsoft.com/office/drawing/2014/main" id="{1438FC2D-6F2D-B5EF-1449-B0DE0C8F2321}"/>
              </a:ext>
            </a:extLst>
          </p:cNvPr>
          <p:cNvSpPr>
            <a:spLocks noGrp="1"/>
          </p:cNvSpPr>
          <p:nvPr>
            <p:ph sz="quarter" idx="13"/>
          </p:nvPr>
        </p:nvSpPr>
        <p:spPr>
          <a:xfrm>
            <a:off x="914399" y="2151578"/>
            <a:ext cx="10363826" cy="4087905"/>
          </a:xfrm>
        </p:spPr>
        <p:txBody>
          <a:bodyPr>
            <a:noAutofit/>
          </a:bodyPr>
          <a:lstStyle/>
          <a:p>
            <a:pPr algn="l"/>
            <a:r>
              <a:rPr lang="en-US" sz="2200" b="1" i="1" dirty="0">
                <a:solidFill>
                  <a:srgbClr val="FF0000"/>
                </a:solidFill>
                <a:latin typeface="system-ui"/>
              </a:rPr>
              <a:t>DAILY BIBLE READING/STUDY</a:t>
            </a:r>
          </a:p>
          <a:p>
            <a:pPr algn="l"/>
            <a:r>
              <a:rPr lang="en-US" sz="2200" b="1" i="1" dirty="0">
                <a:solidFill>
                  <a:srgbClr val="FF0000"/>
                </a:solidFill>
                <a:effectLst/>
                <a:latin typeface="system-ui"/>
              </a:rPr>
              <a:t>DAIL</a:t>
            </a:r>
            <a:r>
              <a:rPr lang="en-US" sz="2200" b="1" i="1" dirty="0">
                <a:solidFill>
                  <a:srgbClr val="FF0000"/>
                </a:solidFill>
                <a:latin typeface="system-ui"/>
              </a:rPr>
              <a:t>Y PRAYER COMMITMENT</a:t>
            </a:r>
          </a:p>
          <a:p>
            <a:pPr algn="l"/>
            <a:r>
              <a:rPr lang="en-US" sz="2200" b="1" i="1" dirty="0">
                <a:solidFill>
                  <a:srgbClr val="FF0000"/>
                </a:solidFill>
                <a:latin typeface="system-ui"/>
              </a:rPr>
              <a:t>DAILY LIVING COMMITMENT</a:t>
            </a:r>
          </a:p>
          <a:p>
            <a:pPr lvl="1"/>
            <a:r>
              <a:rPr lang="en-US" sz="2000" b="1" i="1" dirty="0">
                <a:solidFill>
                  <a:srgbClr val="FF0000"/>
                </a:solidFill>
                <a:latin typeface="system-ui"/>
              </a:rPr>
              <a:t>MY WALK + MY TALK = MY WITNESS</a:t>
            </a:r>
          </a:p>
          <a:p>
            <a:pPr algn="l"/>
            <a:r>
              <a:rPr lang="en-US" sz="2200" b="1" i="1" dirty="0">
                <a:solidFill>
                  <a:srgbClr val="FF0000"/>
                </a:solidFill>
                <a:effectLst/>
                <a:latin typeface="system-ui"/>
              </a:rPr>
              <a:t>WEEKLY  FASTING COMMITMENT</a:t>
            </a:r>
          </a:p>
          <a:p>
            <a:pPr algn="l"/>
            <a:r>
              <a:rPr lang="en-US" sz="2200" b="1" i="1" dirty="0">
                <a:solidFill>
                  <a:srgbClr val="FF0000"/>
                </a:solidFill>
                <a:effectLst/>
                <a:latin typeface="system-ui"/>
              </a:rPr>
              <a:t>WEEKLY BIBLE STUDY</a:t>
            </a:r>
          </a:p>
          <a:p>
            <a:pPr algn="l"/>
            <a:r>
              <a:rPr lang="en-US" sz="2200" b="1" i="1" dirty="0">
                <a:solidFill>
                  <a:srgbClr val="FF0000"/>
                </a:solidFill>
                <a:latin typeface="system-ui"/>
              </a:rPr>
              <a:t>WEEKLY WORSHIP COMMITMENT</a:t>
            </a:r>
          </a:p>
          <a:p>
            <a:pPr algn="l"/>
            <a:r>
              <a:rPr lang="en-US" sz="2200" b="1" i="1" dirty="0">
                <a:solidFill>
                  <a:srgbClr val="FF0000"/>
                </a:solidFill>
                <a:latin typeface="system-ui"/>
              </a:rPr>
              <a:t>WEEKLY GIVING COMMITMENT</a:t>
            </a:r>
          </a:p>
        </p:txBody>
      </p:sp>
      <p:sp>
        <p:nvSpPr>
          <p:cNvPr id="4" name="Slide Number Placeholder 3">
            <a:extLst>
              <a:ext uri="{FF2B5EF4-FFF2-40B4-BE49-F238E27FC236}">
                <a16:creationId xmlns:a16="http://schemas.microsoft.com/office/drawing/2014/main" id="{82E7163A-775A-4017-6ECC-E586ECC3DC69}"/>
              </a:ext>
            </a:extLst>
          </p:cNvPr>
          <p:cNvSpPr>
            <a:spLocks noGrp="1"/>
          </p:cNvSpPr>
          <p:nvPr>
            <p:ph type="sldNum" sz="quarter" idx="12"/>
          </p:nvPr>
        </p:nvSpPr>
        <p:spPr/>
        <p:txBody>
          <a:bodyPr/>
          <a:lstStyle/>
          <a:p>
            <a:fld id="{6D22F896-40B5-4ADD-8801-0D06FADFA095}" type="slidenum">
              <a:rPr lang="en-US" smtClean="0"/>
              <a:t>1</a:t>
            </a:fld>
            <a:endParaRPr lang="en-US" dirty="0"/>
          </a:p>
        </p:txBody>
      </p:sp>
      <p:pic>
        <p:nvPicPr>
          <p:cNvPr id="6" name="Picture 5" descr="A blue text on a black background&#10;&#10;Description automatically generated">
            <a:extLst>
              <a:ext uri="{FF2B5EF4-FFF2-40B4-BE49-F238E27FC236}">
                <a16:creationId xmlns:a16="http://schemas.microsoft.com/office/drawing/2014/main" id="{4E0BC99D-8587-8E7F-A7F0-3B1557D041BC}"/>
              </a:ext>
            </a:extLst>
          </p:cNvPr>
          <p:cNvPicPr>
            <a:picLocks noChangeAspect="1"/>
          </p:cNvPicPr>
          <p:nvPr/>
        </p:nvPicPr>
        <p:blipFill>
          <a:blip r:embed="rId2"/>
          <a:stretch>
            <a:fillRect/>
          </a:stretch>
        </p:blipFill>
        <p:spPr>
          <a:xfrm>
            <a:off x="4399965" y="301224"/>
            <a:ext cx="2603175" cy="1079365"/>
          </a:xfrm>
          <a:prstGeom prst="rect">
            <a:avLst/>
          </a:prstGeom>
        </p:spPr>
      </p:pic>
    </p:spTree>
    <p:extLst>
      <p:ext uri="{BB962C8B-B14F-4D97-AF65-F5344CB8AC3E}">
        <p14:creationId xmlns:p14="http://schemas.microsoft.com/office/powerpoint/2010/main" val="3584173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9EC432-F3B5-9385-ABC8-545C041B4E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E00046-751C-CA61-5B12-67EDCF374A3D}"/>
              </a:ext>
            </a:extLst>
          </p:cNvPr>
          <p:cNvSpPr>
            <a:spLocks noGrp="1"/>
          </p:cNvSpPr>
          <p:nvPr>
            <p:ph type="title"/>
          </p:nvPr>
        </p:nvSpPr>
        <p:spPr>
          <a:xfrm>
            <a:off x="913774" y="179605"/>
            <a:ext cx="10364451" cy="1596177"/>
          </a:xfrm>
        </p:spPr>
        <p:txBody>
          <a:bodyPr>
            <a:normAutofit/>
          </a:bodyPr>
          <a:lstStyle/>
          <a:p>
            <a:r>
              <a:rPr lang="en-US" sz="3200" b="1" dirty="0"/>
              <a:t> </a:t>
            </a:r>
            <a:br>
              <a:rPr lang="en-US" sz="3200" b="1" dirty="0"/>
            </a:br>
            <a:r>
              <a:rPr lang="en-US" sz="3200" b="1" dirty="0"/>
              <a:t>god takes it personally</a:t>
            </a:r>
            <a:br>
              <a:rPr lang="en-US" sz="3200" b="1" dirty="0"/>
            </a:br>
            <a:r>
              <a:rPr lang="en-US" sz="2700" b="1" dirty="0"/>
              <a:t>Leviticus 6:1-4</a:t>
            </a:r>
          </a:p>
        </p:txBody>
      </p:sp>
      <p:sp>
        <p:nvSpPr>
          <p:cNvPr id="3" name="Content Placeholder 2">
            <a:extLst>
              <a:ext uri="{FF2B5EF4-FFF2-40B4-BE49-F238E27FC236}">
                <a16:creationId xmlns:a16="http://schemas.microsoft.com/office/drawing/2014/main" id="{3FA90F70-99D2-7976-94F2-999338CFA080}"/>
              </a:ext>
            </a:extLst>
          </p:cNvPr>
          <p:cNvSpPr>
            <a:spLocks noGrp="1"/>
          </p:cNvSpPr>
          <p:nvPr>
            <p:ph sz="quarter" idx="13"/>
          </p:nvPr>
        </p:nvSpPr>
        <p:spPr>
          <a:xfrm>
            <a:off x="914399" y="1591056"/>
            <a:ext cx="10363826" cy="4858512"/>
          </a:xfrm>
        </p:spPr>
        <p:txBody>
          <a:bodyPr>
            <a:normAutofit/>
          </a:bodyPr>
          <a:lstStyle/>
          <a:p>
            <a:pPr algn="l"/>
            <a:r>
              <a:rPr lang="en-US" sz="2400" b="1" i="1" dirty="0">
                <a:solidFill>
                  <a:srgbClr val="FF0000"/>
                </a:solidFill>
                <a:effectLst/>
                <a:latin typeface="system-ui"/>
              </a:rPr>
              <a:t>6 </a:t>
            </a:r>
            <a:r>
              <a:rPr lang="en-US" sz="2400" b="1" i="1" baseline="30000" dirty="0">
                <a:solidFill>
                  <a:srgbClr val="FF0000"/>
                </a:solidFill>
                <a:effectLst/>
                <a:latin typeface="system-ui"/>
              </a:rPr>
              <a:t>[</a:t>
            </a:r>
            <a:r>
              <a:rPr lang="en-US" sz="2400" b="1" i="1" baseline="30000" dirty="0">
                <a:solidFill>
                  <a:srgbClr val="FF0000"/>
                </a:solidFill>
                <a:effectLst/>
                <a:latin typeface="system-ui"/>
                <a:hlinkClick r:id="rId2" tooltip="See footnote a">
                  <a:extLst>
                    <a:ext uri="{A12FA001-AC4F-418D-AE19-62706E023703}">
                      <ahyp:hlinkClr xmlns:ahyp="http://schemas.microsoft.com/office/drawing/2018/hyperlinkcolor" val="tx"/>
                    </a:ext>
                  </a:extLst>
                </a:hlinkClick>
              </a:rPr>
              <a:t>a</a:t>
            </a:r>
            <a:r>
              <a:rPr lang="en-US" sz="2400" b="1" i="1" baseline="30000" dirty="0">
                <a:solidFill>
                  <a:srgbClr val="FF0000"/>
                </a:solidFill>
                <a:effectLst/>
                <a:latin typeface="system-ui"/>
              </a:rPr>
              <a:t>]</a:t>
            </a:r>
            <a:r>
              <a:rPr lang="en-US" sz="2400" b="1" i="1" dirty="0">
                <a:solidFill>
                  <a:srgbClr val="FF0000"/>
                </a:solidFill>
                <a:effectLst/>
                <a:latin typeface="system-ui"/>
              </a:rPr>
              <a:t>The </a:t>
            </a:r>
            <a:r>
              <a:rPr lang="en-US" sz="2400" b="1" i="1" cap="small" dirty="0">
                <a:solidFill>
                  <a:srgbClr val="FF0000"/>
                </a:solidFill>
                <a:effectLst/>
                <a:latin typeface="system-ui"/>
              </a:rPr>
              <a:t>Lord</a:t>
            </a:r>
            <a:r>
              <a:rPr lang="en-US" sz="2400" b="1" i="1" dirty="0">
                <a:solidFill>
                  <a:srgbClr val="FF0000"/>
                </a:solidFill>
                <a:effectLst/>
                <a:latin typeface="system-ui"/>
              </a:rPr>
              <a:t> said to Moses: </a:t>
            </a:r>
            <a:r>
              <a:rPr lang="en-US" sz="2400" b="1" i="1" baseline="30000" dirty="0">
                <a:solidFill>
                  <a:srgbClr val="FF0000"/>
                </a:solidFill>
                <a:effectLst/>
                <a:latin typeface="system-ui"/>
              </a:rPr>
              <a:t>2 </a:t>
            </a:r>
            <a:r>
              <a:rPr lang="en-US" sz="2400" b="1" i="1" dirty="0">
                <a:solidFill>
                  <a:srgbClr val="FF0000"/>
                </a:solidFill>
                <a:effectLst/>
                <a:latin typeface="system-ui"/>
              </a:rPr>
              <a:t>“If anyone sins and is unfaithful to the </a:t>
            </a:r>
            <a:r>
              <a:rPr lang="en-US" sz="2400" b="1" i="1" cap="small" dirty="0">
                <a:solidFill>
                  <a:srgbClr val="FF0000"/>
                </a:solidFill>
                <a:effectLst/>
                <a:latin typeface="system-ui"/>
              </a:rPr>
              <a:t>Lord</a:t>
            </a:r>
            <a:r>
              <a:rPr lang="en-US" sz="2400" b="1" i="1" dirty="0">
                <a:solidFill>
                  <a:srgbClr val="FF0000"/>
                </a:solidFill>
                <a:effectLst/>
                <a:latin typeface="system-ui"/>
              </a:rPr>
              <a:t> by deceiving a neighbor about something entrusted to them or left in their care or about something stolen, or if they cheat their neighbor, </a:t>
            </a:r>
            <a:r>
              <a:rPr lang="en-US" sz="2400" b="1" i="1" baseline="30000" dirty="0">
                <a:solidFill>
                  <a:srgbClr val="FF0000"/>
                </a:solidFill>
                <a:effectLst/>
                <a:latin typeface="system-ui"/>
              </a:rPr>
              <a:t>3 </a:t>
            </a:r>
            <a:r>
              <a:rPr lang="en-US" sz="2400" b="1" i="1" dirty="0">
                <a:solidFill>
                  <a:srgbClr val="FF0000"/>
                </a:solidFill>
                <a:effectLst/>
                <a:latin typeface="system-ui"/>
              </a:rPr>
              <a:t>or if they find lost property and lie about it, or if they swear falsely about any such sin that people may commit— </a:t>
            </a:r>
            <a:r>
              <a:rPr lang="en-US" sz="2400" b="1" i="1" baseline="30000" dirty="0">
                <a:solidFill>
                  <a:srgbClr val="FF0000"/>
                </a:solidFill>
                <a:effectLst/>
                <a:latin typeface="system-ui"/>
              </a:rPr>
              <a:t>4 </a:t>
            </a:r>
            <a:r>
              <a:rPr lang="en-US" sz="2400" b="1" i="1" dirty="0">
                <a:solidFill>
                  <a:srgbClr val="FF0000"/>
                </a:solidFill>
                <a:effectLst/>
                <a:latin typeface="system-ui"/>
              </a:rPr>
              <a:t>when they sin in any of these ways and realize their guilt,</a:t>
            </a:r>
          </a:p>
          <a:p>
            <a:pPr lvl="1"/>
            <a:r>
              <a:rPr lang="en-US" sz="2200" b="1" dirty="0">
                <a:latin typeface="system-ui"/>
              </a:rPr>
              <a:t>Sin against neighbor is a sin against god</a:t>
            </a:r>
            <a:r>
              <a:rPr lang="en-US" sz="2200" b="1" dirty="0">
                <a:effectLst/>
                <a:latin typeface="system-ui"/>
              </a:rPr>
              <a:t> </a:t>
            </a:r>
            <a:endParaRPr lang="en-US" sz="2000" b="1" dirty="0">
              <a:latin typeface="system-ui"/>
            </a:endParaRPr>
          </a:p>
        </p:txBody>
      </p:sp>
      <p:sp>
        <p:nvSpPr>
          <p:cNvPr id="4" name="Slide Number Placeholder 3">
            <a:extLst>
              <a:ext uri="{FF2B5EF4-FFF2-40B4-BE49-F238E27FC236}">
                <a16:creationId xmlns:a16="http://schemas.microsoft.com/office/drawing/2014/main" id="{1BC68290-91B0-3496-454A-DFF497307629}"/>
              </a:ext>
            </a:extLst>
          </p:cNvPr>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3980137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B202D-98F2-1AE5-2364-754323BE0828}"/>
              </a:ext>
            </a:extLst>
          </p:cNvPr>
          <p:cNvSpPr>
            <a:spLocks noGrp="1"/>
          </p:cNvSpPr>
          <p:nvPr>
            <p:ph type="title"/>
          </p:nvPr>
        </p:nvSpPr>
        <p:spPr/>
        <p:txBody>
          <a:bodyPr/>
          <a:lstStyle/>
          <a:p>
            <a:r>
              <a:rPr lang="en-US" b="1" dirty="0"/>
              <a:t>Did we miss anyone?</a:t>
            </a:r>
            <a:br>
              <a:rPr lang="en-US" b="1" dirty="0"/>
            </a:br>
            <a:r>
              <a:rPr lang="en-US" b="1" dirty="0"/>
              <a:t>Leviticus 6:4b-7</a:t>
            </a:r>
          </a:p>
        </p:txBody>
      </p:sp>
      <p:sp>
        <p:nvSpPr>
          <p:cNvPr id="3" name="Content Placeholder 2">
            <a:extLst>
              <a:ext uri="{FF2B5EF4-FFF2-40B4-BE49-F238E27FC236}">
                <a16:creationId xmlns:a16="http://schemas.microsoft.com/office/drawing/2014/main" id="{10EB4F6C-BD4F-55A6-B84B-97BCC3B8178C}"/>
              </a:ext>
            </a:extLst>
          </p:cNvPr>
          <p:cNvSpPr>
            <a:spLocks noGrp="1"/>
          </p:cNvSpPr>
          <p:nvPr>
            <p:ph sz="quarter" idx="13"/>
          </p:nvPr>
        </p:nvSpPr>
        <p:spPr/>
        <p:txBody>
          <a:bodyPr/>
          <a:lstStyle/>
          <a:p>
            <a:r>
              <a:rPr lang="en-US" sz="2000" b="1" i="1" dirty="0">
                <a:solidFill>
                  <a:srgbClr val="FF0000"/>
                </a:solidFill>
                <a:effectLst/>
                <a:latin typeface="system-ui"/>
              </a:rPr>
              <a:t>they must return what they have stolen or taken by extortion, or what was entrusted to them, or the lost property they found, </a:t>
            </a:r>
            <a:r>
              <a:rPr lang="en-US" sz="2000" b="1" i="1" baseline="30000" dirty="0">
                <a:solidFill>
                  <a:srgbClr val="FF0000"/>
                </a:solidFill>
                <a:effectLst/>
                <a:latin typeface="system-ui"/>
              </a:rPr>
              <a:t>5 </a:t>
            </a:r>
            <a:r>
              <a:rPr lang="en-US" sz="2000" b="1" i="1" dirty="0">
                <a:solidFill>
                  <a:srgbClr val="FF0000"/>
                </a:solidFill>
                <a:effectLst/>
                <a:latin typeface="system-ui"/>
              </a:rPr>
              <a:t>or whatever it was they swore falsely about. They must make restitution in full, add a fifth of the value to it and give it all to the owner on the day they present their guilt offering. </a:t>
            </a:r>
            <a:r>
              <a:rPr lang="en-US" sz="2000" b="1" i="1" baseline="30000" dirty="0">
                <a:solidFill>
                  <a:srgbClr val="FF0000"/>
                </a:solidFill>
                <a:effectLst/>
                <a:latin typeface="system-ui"/>
              </a:rPr>
              <a:t>6 </a:t>
            </a:r>
            <a:r>
              <a:rPr lang="en-US" sz="2000" b="1" i="1" dirty="0">
                <a:solidFill>
                  <a:srgbClr val="FF0000"/>
                </a:solidFill>
                <a:effectLst/>
                <a:latin typeface="system-ui"/>
              </a:rPr>
              <a:t>And as a penalty they must bring to the priest, that is, to the </a:t>
            </a:r>
            <a:r>
              <a:rPr lang="en-US" sz="2000" b="1" i="1" cap="small" dirty="0">
                <a:solidFill>
                  <a:srgbClr val="FF0000"/>
                </a:solidFill>
                <a:effectLst/>
                <a:latin typeface="system-ui"/>
              </a:rPr>
              <a:t>Lord</a:t>
            </a:r>
            <a:r>
              <a:rPr lang="en-US" sz="2000" b="1" i="1" dirty="0">
                <a:solidFill>
                  <a:srgbClr val="FF0000"/>
                </a:solidFill>
                <a:effectLst/>
                <a:latin typeface="system-ui"/>
              </a:rPr>
              <a:t>, their guilt offering, a ram from the flock, one without defect and of the proper value. </a:t>
            </a:r>
            <a:r>
              <a:rPr lang="en-US" sz="2000" b="1" i="1" baseline="30000" dirty="0">
                <a:solidFill>
                  <a:srgbClr val="FF0000"/>
                </a:solidFill>
                <a:effectLst/>
                <a:latin typeface="system-ui"/>
              </a:rPr>
              <a:t>7 </a:t>
            </a:r>
            <a:r>
              <a:rPr lang="en-US" sz="2000" b="1" i="1" dirty="0">
                <a:solidFill>
                  <a:srgbClr val="FF0000"/>
                </a:solidFill>
                <a:effectLst/>
                <a:latin typeface="system-ui"/>
              </a:rPr>
              <a:t>In this way the priest will make atonement for them before the </a:t>
            </a:r>
            <a:r>
              <a:rPr lang="en-US" sz="2000" b="1" i="1" cap="small" dirty="0">
                <a:solidFill>
                  <a:srgbClr val="FF0000"/>
                </a:solidFill>
                <a:effectLst/>
                <a:latin typeface="system-ui"/>
              </a:rPr>
              <a:t>Lord</a:t>
            </a:r>
            <a:r>
              <a:rPr lang="en-US" sz="2000" b="1" i="1" dirty="0">
                <a:solidFill>
                  <a:srgbClr val="FF0000"/>
                </a:solidFill>
                <a:effectLst/>
                <a:latin typeface="system-ui"/>
              </a:rPr>
              <a:t>, and they will be forgiven for any of the things they did that made them guilty.”</a:t>
            </a:r>
            <a:endParaRPr lang="en-US" b="1" i="1" dirty="0">
              <a:solidFill>
                <a:srgbClr val="FF0000"/>
              </a:solidFill>
            </a:endParaRPr>
          </a:p>
        </p:txBody>
      </p:sp>
      <p:sp>
        <p:nvSpPr>
          <p:cNvPr id="4" name="Slide Number Placeholder 3">
            <a:extLst>
              <a:ext uri="{FF2B5EF4-FFF2-40B4-BE49-F238E27FC236}">
                <a16:creationId xmlns:a16="http://schemas.microsoft.com/office/drawing/2014/main" id="{299296D0-20F5-8C21-0EB3-CE14E70D7F83}"/>
              </a:ext>
            </a:extLst>
          </p:cNvPr>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102609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24D4E-0348-69A2-00D7-966614BB1CE0}"/>
              </a:ext>
            </a:extLst>
          </p:cNvPr>
          <p:cNvSpPr>
            <a:spLocks noGrp="1"/>
          </p:cNvSpPr>
          <p:nvPr>
            <p:ph type="title"/>
          </p:nvPr>
        </p:nvSpPr>
        <p:spPr/>
        <p:txBody>
          <a:bodyPr>
            <a:normAutofit/>
          </a:bodyPr>
          <a:lstStyle/>
          <a:p>
            <a:r>
              <a:rPr lang="en-US" sz="4800" b="1" dirty="0"/>
              <a:t>We have all sinned..</a:t>
            </a:r>
            <a:br>
              <a:rPr lang="en-US" sz="4800" b="1" dirty="0"/>
            </a:br>
            <a:r>
              <a:rPr lang="en-US" sz="4800" b="1" dirty="0"/>
              <a:t>the big question:</a:t>
            </a:r>
          </a:p>
        </p:txBody>
      </p:sp>
      <p:sp>
        <p:nvSpPr>
          <p:cNvPr id="3" name="Content Placeholder 2">
            <a:extLst>
              <a:ext uri="{FF2B5EF4-FFF2-40B4-BE49-F238E27FC236}">
                <a16:creationId xmlns:a16="http://schemas.microsoft.com/office/drawing/2014/main" id="{BD66CF59-6B21-B583-4DE1-6C9A94FA7254}"/>
              </a:ext>
            </a:extLst>
          </p:cNvPr>
          <p:cNvSpPr>
            <a:spLocks noGrp="1"/>
          </p:cNvSpPr>
          <p:nvPr>
            <p:ph sz="quarter" idx="13"/>
          </p:nvPr>
        </p:nvSpPr>
        <p:spPr/>
        <p:txBody>
          <a:bodyPr>
            <a:normAutofit/>
          </a:bodyPr>
          <a:lstStyle/>
          <a:p>
            <a:r>
              <a:rPr lang="en-US" sz="4400" b="1" dirty="0"/>
              <a:t>Where is the ram? </a:t>
            </a:r>
          </a:p>
        </p:txBody>
      </p:sp>
      <p:sp>
        <p:nvSpPr>
          <p:cNvPr id="4" name="Slide Number Placeholder 3">
            <a:extLst>
              <a:ext uri="{FF2B5EF4-FFF2-40B4-BE49-F238E27FC236}">
                <a16:creationId xmlns:a16="http://schemas.microsoft.com/office/drawing/2014/main" id="{EEEB6062-3674-2334-67A8-4605994A2283}"/>
              </a:ext>
            </a:extLst>
          </p:cNvPr>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2615716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13FF0-306C-C2FA-916C-8E80AB4CA5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69A3FC-5FF3-5789-ADC1-6D35BE70DF46}"/>
              </a:ext>
            </a:extLst>
          </p:cNvPr>
          <p:cNvSpPr>
            <a:spLocks noGrp="1"/>
          </p:cNvSpPr>
          <p:nvPr>
            <p:ph type="title"/>
          </p:nvPr>
        </p:nvSpPr>
        <p:spPr>
          <a:xfrm>
            <a:off x="913774" y="380773"/>
            <a:ext cx="10364451" cy="1596177"/>
          </a:xfrm>
        </p:spPr>
        <p:txBody>
          <a:bodyPr>
            <a:normAutofit/>
          </a:bodyPr>
          <a:lstStyle/>
          <a:p>
            <a:pPr marL="0" marR="0">
              <a:lnSpc>
                <a:spcPct val="107000"/>
              </a:lnSpc>
              <a:spcBef>
                <a:spcPts val="0"/>
              </a:spcBef>
              <a:spcAft>
                <a:spcPts val="800"/>
              </a:spcAft>
            </a:pPr>
            <a: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t>Behold the lamb</a:t>
            </a:r>
            <a:b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br>
            <a:r>
              <a:rPr lang="en-US" sz="3200" b="1" u="sng" kern="0" dirty="0">
                <a:solidFill>
                  <a:srgbClr val="0000FF"/>
                </a:solidFill>
                <a:latin typeface="Segoe UI" panose="020B0502040204020203" pitchFamily="34" charset="0"/>
                <a:ea typeface="Times New Roman" panose="02020603050405020304" pitchFamily="18" charset="0"/>
                <a:cs typeface="Times New Roman" panose="02020603050405020304" pitchFamily="18" charset="0"/>
              </a:rPr>
              <a:t>John 3:16</a:t>
            </a:r>
            <a:r>
              <a:rPr lang="en-US" sz="3200" b="1" kern="0" dirty="0">
                <a:solidFill>
                  <a:srgbClr val="625529"/>
                </a:solidFill>
                <a:effectLst/>
                <a:latin typeface="Segoe UI" panose="020B0502040204020203" pitchFamily="34" charset="0"/>
                <a:ea typeface="Times New Roman" panose="02020603050405020304" pitchFamily="18" charset="0"/>
                <a:cs typeface="Times New Roman" panose="02020603050405020304" pitchFamily="18" charset="0"/>
              </a:rPr>
              <a:t> </a:t>
            </a:r>
            <a:endParaRPr lang="en-US" sz="3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0C5B10D-78CF-969D-0672-C35CD8EC5CF6}"/>
              </a:ext>
            </a:extLst>
          </p:cNvPr>
          <p:cNvSpPr>
            <a:spLocks noGrp="1"/>
          </p:cNvSpPr>
          <p:nvPr>
            <p:ph sz="quarter" idx="13"/>
          </p:nvPr>
        </p:nvSpPr>
        <p:spPr>
          <a:xfrm>
            <a:off x="913774" y="2002952"/>
            <a:ext cx="10363826" cy="4245447"/>
          </a:xfrm>
        </p:spPr>
        <p:txBody>
          <a:bodyPr>
            <a:noAutofit/>
          </a:bodyPr>
          <a:lstStyle/>
          <a:p>
            <a:pPr marL="0" marR="0">
              <a:lnSpc>
                <a:spcPct val="107000"/>
              </a:lnSpc>
              <a:spcBef>
                <a:spcPts val="0"/>
              </a:spcBef>
              <a:spcAft>
                <a:spcPts val="800"/>
              </a:spcAft>
            </a:pPr>
            <a:r>
              <a:rPr lang="en-US" sz="3600" b="1" i="1" kern="0"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For God so loved the world that he gave his only begotten son…..</a:t>
            </a:r>
          </a:p>
          <a:p>
            <a:pPr marL="0" marR="0">
              <a:lnSpc>
                <a:spcPct val="107000"/>
              </a:lnSpc>
              <a:spcBef>
                <a:spcPts val="0"/>
              </a:spcBef>
              <a:spcAft>
                <a:spcPts val="800"/>
              </a:spcAft>
            </a:pPr>
            <a:r>
              <a:rPr lang="en-US" sz="3600" b="1" i="1" kern="0" dirty="0">
                <a:solidFill>
                  <a:srgbClr val="FF0000"/>
                </a:solidFill>
                <a:latin typeface="Segoe UI" panose="020B0502040204020203" pitchFamily="34" charset="0"/>
                <a:ea typeface="Times New Roman" panose="02020603050405020304" pitchFamily="18" charset="0"/>
                <a:cs typeface="Times New Roman" panose="02020603050405020304" pitchFamily="18" charset="0"/>
              </a:rPr>
              <a:t>That whoever believeth in him shall not perish, but have everlasting life</a:t>
            </a:r>
            <a:endParaRPr lang="en-US" sz="3600" b="1" i="1" kern="0"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endParaRPr>
          </a:p>
          <a:p>
            <a:pPr marL="457200" lvl="1">
              <a:lnSpc>
                <a:spcPct val="107000"/>
              </a:lnSpc>
              <a:spcBef>
                <a:spcPts val="0"/>
              </a:spcBef>
              <a:spcAft>
                <a:spcPts val="800"/>
              </a:spcAft>
            </a:pPr>
            <a:r>
              <a:rPr lang="en-US" sz="2800" b="1" kern="0" dirty="0">
                <a:latin typeface="Segoe UI" panose="020B0502040204020203" pitchFamily="34" charset="0"/>
                <a:ea typeface="Times New Roman" panose="02020603050405020304" pitchFamily="18" charset="0"/>
                <a:cs typeface="Times New Roman" panose="02020603050405020304" pitchFamily="18" charset="0"/>
              </a:rPr>
              <a:t>Innocence vs. age/value vs. size</a:t>
            </a:r>
          </a:p>
          <a:p>
            <a:pPr marL="457200" lvl="1">
              <a:lnSpc>
                <a:spcPct val="107000"/>
              </a:lnSpc>
              <a:spcBef>
                <a:spcPts val="0"/>
              </a:spcBef>
              <a:spcAft>
                <a:spcPts val="800"/>
              </a:spcAft>
            </a:pPr>
            <a:r>
              <a:rPr lang="en-US" sz="2800" b="1" kern="0" dirty="0">
                <a:latin typeface="Segoe UI" panose="020B0502040204020203" pitchFamily="34" charset="0"/>
                <a:ea typeface="Times New Roman" panose="02020603050405020304" pitchFamily="18" charset="0"/>
                <a:cs typeface="Times New Roman" panose="02020603050405020304" pitchFamily="18" charset="0"/>
              </a:rPr>
              <a:t>Divine purpose vs. human purpose</a:t>
            </a:r>
          </a:p>
          <a:p>
            <a:pPr marL="457200" lvl="1">
              <a:lnSpc>
                <a:spcPct val="107000"/>
              </a:lnSpc>
              <a:spcBef>
                <a:spcPts val="0"/>
              </a:spcBef>
              <a:spcAft>
                <a:spcPts val="800"/>
              </a:spcAft>
            </a:pPr>
            <a:r>
              <a:rPr lang="en-US" sz="2800" b="1" kern="0" dirty="0">
                <a:effectLst/>
                <a:latin typeface="Segoe UI" panose="020B0502040204020203" pitchFamily="34" charset="0"/>
                <a:ea typeface="Times New Roman" panose="02020603050405020304" pitchFamily="18" charset="0"/>
                <a:cs typeface="Times New Roman" panose="02020603050405020304" pitchFamily="18" charset="0"/>
              </a:rPr>
              <a:t>Who is whoever? </a:t>
            </a:r>
            <a:endParaRPr lang="en-US" sz="2800" dirty="0"/>
          </a:p>
        </p:txBody>
      </p:sp>
      <p:sp>
        <p:nvSpPr>
          <p:cNvPr id="4" name="Slide Number Placeholder 3">
            <a:extLst>
              <a:ext uri="{FF2B5EF4-FFF2-40B4-BE49-F238E27FC236}">
                <a16:creationId xmlns:a16="http://schemas.microsoft.com/office/drawing/2014/main" id="{BCB3934A-D204-B448-9167-67DF690F38D9}"/>
              </a:ext>
            </a:extLst>
          </p:cNvPr>
          <p:cNvSpPr>
            <a:spLocks noGrp="1"/>
          </p:cNvSpPr>
          <p:nvPr>
            <p:ph type="sldNum" sz="quarter" idx="12"/>
          </p:nvPr>
        </p:nvSpPr>
        <p:spPr/>
        <p:txBody>
          <a:bodyPr/>
          <a:lstStyle/>
          <a:p>
            <a:fld id="{6D22F896-40B5-4ADD-8801-0D06FADFA095}" type="slidenum">
              <a:rPr lang="en-US" smtClean="0"/>
              <a:t>13</a:t>
            </a:fld>
            <a:endParaRPr lang="en-US" dirty="0"/>
          </a:p>
        </p:txBody>
      </p:sp>
      <p:sp>
        <p:nvSpPr>
          <p:cNvPr id="5" name="Rectangle 1">
            <a:extLst>
              <a:ext uri="{FF2B5EF4-FFF2-40B4-BE49-F238E27FC236}">
                <a16:creationId xmlns:a16="http://schemas.microsoft.com/office/drawing/2014/main" id="{E2161F4A-3FD0-FDAF-3B0F-ACE18084C03A}"/>
              </a:ext>
            </a:extLst>
          </p:cNvPr>
          <p:cNvSpPr>
            <a:spLocks noChangeArrowheads="1"/>
          </p:cNvSpPr>
          <p:nvPr/>
        </p:nvSpPr>
        <p:spPr bwMode="auto">
          <a:xfrm>
            <a:off x="0" y="-25279"/>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DC3474FE-76A8-F56C-549A-0CA7F3C862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09650" cy="10096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E47FBA6C-7517-C256-9556-092432DBE9B2}"/>
              </a:ext>
            </a:extLst>
          </p:cNvPr>
          <p:cNvSpPr>
            <a:spLocks noChangeArrowheads="1"/>
          </p:cNvSpPr>
          <p:nvPr/>
        </p:nvSpPr>
        <p:spPr bwMode="auto">
          <a:xfrm>
            <a:off x="0" y="203321"/>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9289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140C5-1C42-3539-A3F0-4B9D7D077B36}"/>
              </a:ext>
            </a:extLst>
          </p:cNvPr>
          <p:cNvSpPr>
            <a:spLocks noGrp="1"/>
          </p:cNvSpPr>
          <p:nvPr>
            <p:ph type="title"/>
          </p:nvPr>
        </p:nvSpPr>
        <p:spPr>
          <a:xfrm>
            <a:off x="913774" y="380773"/>
            <a:ext cx="10364451" cy="1596177"/>
          </a:xfrm>
        </p:spPr>
        <p:txBody>
          <a:bodyPr>
            <a:normAutofit/>
          </a:bodyPr>
          <a:lstStyle/>
          <a:p>
            <a:pPr marL="0" marR="0">
              <a:lnSpc>
                <a:spcPct val="107000"/>
              </a:lnSpc>
              <a:spcBef>
                <a:spcPts val="0"/>
              </a:spcBef>
              <a:spcAft>
                <a:spcPts val="800"/>
              </a:spcAft>
            </a:pPr>
            <a: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t>The rest of the story!!!</a:t>
            </a:r>
            <a:br>
              <a:rPr lang="en-US" sz="3600" b="1" kern="0" dirty="0">
                <a:solidFill>
                  <a:srgbClr val="444444"/>
                </a:solidFill>
                <a:effectLst/>
                <a:latin typeface="Segoe UI" panose="020B0502040204020203" pitchFamily="34" charset="0"/>
                <a:ea typeface="Times New Roman" panose="02020603050405020304" pitchFamily="18" charset="0"/>
                <a:cs typeface="Times New Roman" panose="02020603050405020304" pitchFamily="18" charset="0"/>
              </a:rPr>
            </a:br>
            <a:r>
              <a:rPr lang="en-US" sz="3200" b="1" u="sng" kern="0" dirty="0">
                <a:solidFill>
                  <a:srgbClr val="0000FF"/>
                </a:solidFill>
                <a:latin typeface="Segoe UI" panose="020B0502040204020203" pitchFamily="34" charset="0"/>
                <a:ea typeface="Times New Roman" panose="02020603050405020304" pitchFamily="18" charset="0"/>
                <a:cs typeface="Times New Roman" panose="02020603050405020304" pitchFamily="18" charset="0"/>
              </a:rPr>
              <a:t>John 3:17</a:t>
            </a:r>
            <a:r>
              <a:rPr lang="en-US" sz="3200" b="1" kern="0" dirty="0">
                <a:solidFill>
                  <a:srgbClr val="625529"/>
                </a:solidFill>
                <a:effectLst/>
                <a:latin typeface="Segoe UI" panose="020B0502040204020203" pitchFamily="34" charset="0"/>
                <a:ea typeface="Times New Roman" panose="02020603050405020304" pitchFamily="18" charset="0"/>
                <a:cs typeface="Times New Roman" panose="02020603050405020304" pitchFamily="18" charset="0"/>
              </a:rPr>
              <a:t> </a:t>
            </a:r>
            <a:endParaRPr lang="en-US" sz="32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1AFD968-A093-5AE6-8608-96D7FBD5BB53}"/>
              </a:ext>
            </a:extLst>
          </p:cNvPr>
          <p:cNvSpPr>
            <a:spLocks noGrp="1"/>
          </p:cNvSpPr>
          <p:nvPr>
            <p:ph sz="quarter" idx="13"/>
          </p:nvPr>
        </p:nvSpPr>
        <p:spPr>
          <a:xfrm>
            <a:off x="913774" y="2002952"/>
            <a:ext cx="10363826" cy="4245447"/>
          </a:xfrm>
        </p:spPr>
        <p:txBody>
          <a:bodyPr>
            <a:noAutofit/>
          </a:bodyPr>
          <a:lstStyle/>
          <a:p>
            <a:pPr marL="0" marR="0">
              <a:lnSpc>
                <a:spcPct val="107000"/>
              </a:lnSpc>
              <a:spcBef>
                <a:spcPts val="0"/>
              </a:spcBef>
              <a:spcAft>
                <a:spcPts val="800"/>
              </a:spcAft>
            </a:pPr>
            <a:r>
              <a:rPr lang="en-US" sz="3600" b="1" i="1" kern="0"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For God did not send his Son into the world to condemn the world, but in order that the world might be saved through him. Whoever believes in him is not condemned</a:t>
            </a:r>
          </a:p>
          <a:p>
            <a:pPr marL="457200" lvl="1">
              <a:lnSpc>
                <a:spcPct val="107000"/>
              </a:lnSpc>
              <a:spcBef>
                <a:spcPts val="0"/>
              </a:spcBef>
              <a:spcAft>
                <a:spcPts val="800"/>
              </a:spcAft>
            </a:pPr>
            <a:r>
              <a:rPr lang="en-US" sz="2800" b="1" kern="0" dirty="0">
                <a:latin typeface="Segoe UI" panose="020B0502040204020203" pitchFamily="34" charset="0"/>
                <a:ea typeface="Times New Roman" panose="02020603050405020304" pitchFamily="18" charset="0"/>
                <a:cs typeface="Times New Roman" panose="02020603050405020304" pitchFamily="18" charset="0"/>
              </a:rPr>
              <a:t>Divine purpose vs. human purpose</a:t>
            </a:r>
          </a:p>
          <a:p>
            <a:pPr marL="457200" lvl="1">
              <a:lnSpc>
                <a:spcPct val="107000"/>
              </a:lnSpc>
              <a:spcBef>
                <a:spcPts val="0"/>
              </a:spcBef>
              <a:spcAft>
                <a:spcPts val="800"/>
              </a:spcAft>
            </a:pPr>
            <a:r>
              <a:rPr lang="en-US" sz="2800" b="1" kern="0" dirty="0">
                <a:effectLst/>
                <a:latin typeface="Segoe UI" panose="020B0502040204020203" pitchFamily="34" charset="0"/>
                <a:ea typeface="Times New Roman" panose="02020603050405020304" pitchFamily="18" charset="0"/>
                <a:cs typeface="Times New Roman" panose="02020603050405020304" pitchFamily="18" charset="0"/>
              </a:rPr>
              <a:t>Who is whoever? </a:t>
            </a:r>
            <a:endParaRPr lang="en-US" sz="2800" dirty="0"/>
          </a:p>
        </p:txBody>
      </p:sp>
      <p:sp>
        <p:nvSpPr>
          <p:cNvPr id="4" name="Slide Number Placeholder 3">
            <a:extLst>
              <a:ext uri="{FF2B5EF4-FFF2-40B4-BE49-F238E27FC236}">
                <a16:creationId xmlns:a16="http://schemas.microsoft.com/office/drawing/2014/main" id="{0E4AD02B-E4AA-21F9-8484-6118DE9EC5DE}"/>
              </a:ext>
            </a:extLst>
          </p:cNvPr>
          <p:cNvSpPr>
            <a:spLocks noGrp="1"/>
          </p:cNvSpPr>
          <p:nvPr>
            <p:ph type="sldNum" sz="quarter" idx="12"/>
          </p:nvPr>
        </p:nvSpPr>
        <p:spPr/>
        <p:txBody>
          <a:bodyPr/>
          <a:lstStyle/>
          <a:p>
            <a:fld id="{6D22F896-40B5-4ADD-8801-0D06FADFA095}" type="slidenum">
              <a:rPr lang="en-US" smtClean="0"/>
              <a:t>14</a:t>
            </a:fld>
            <a:endParaRPr lang="en-US" dirty="0"/>
          </a:p>
        </p:txBody>
      </p:sp>
      <p:sp>
        <p:nvSpPr>
          <p:cNvPr id="5" name="Rectangle 1">
            <a:extLst>
              <a:ext uri="{FF2B5EF4-FFF2-40B4-BE49-F238E27FC236}">
                <a16:creationId xmlns:a16="http://schemas.microsoft.com/office/drawing/2014/main" id="{08736535-9B52-5934-43D6-EB20B5B6B065}"/>
              </a:ext>
            </a:extLst>
          </p:cNvPr>
          <p:cNvSpPr>
            <a:spLocks noChangeArrowheads="1"/>
          </p:cNvSpPr>
          <p:nvPr/>
        </p:nvSpPr>
        <p:spPr bwMode="auto">
          <a:xfrm>
            <a:off x="0" y="-25279"/>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405195EA-C2C6-5060-D55B-9A4F7CA0F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09650" cy="10096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FBD545CE-8043-DB06-804E-EC37643DEBCE}"/>
              </a:ext>
            </a:extLst>
          </p:cNvPr>
          <p:cNvSpPr>
            <a:spLocks noChangeArrowheads="1"/>
          </p:cNvSpPr>
          <p:nvPr/>
        </p:nvSpPr>
        <p:spPr bwMode="auto">
          <a:xfrm>
            <a:off x="0" y="203321"/>
            <a:ext cx="65" cy="5077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52352"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76771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AAD9D-4E2D-78FA-D45E-718D15320CED}"/>
              </a:ext>
            </a:extLst>
          </p:cNvPr>
          <p:cNvSpPr>
            <a:spLocks noGrp="1"/>
          </p:cNvSpPr>
          <p:nvPr>
            <p:ph type="title"/>
          </p:nvPr>
        </p:nvSpPr>
        <p:spPr/>
        <p:txBody>
          <a:bodyPr/>
          <a:lstStyle/>
          <a:p>
            <a:r>
              <a:rPr lang="en-US" b="1" dirty="0"/>
              <a:t>SONG OF DECISION/commitment/ANOINTING</a:t>
            </a:r>
            <a:br>
              <a:rPr lang="en-US" b="1" dirty="0"/>
            </a:br>
            <a:r>
              <a:rPr lang="en-US" b="1" dirty="0"/>
              <a:t>“lord, deliver me”</a:t>
            </a:r>
          </a:p>
        </p:txBody>
      </p:sp>
      <p:sp>
        <p:nvSpPr>
          <p:cNvPr id="3" name="Content Placeholder 2">
            <a:extLst>
              <a:ext uri="{FF2B5EF4-FFF2-40B4-BE49-F238E27FC236}">
                <a16:creationId xmlns:a16="http://schemas.microsoft.com/office/drawing/2014/main" id="{92EC2C81-8EB0-1D6F-EB54-1E11C299F9D2}"/>
              </a:ext>
            </a:extLst>
          </p:cNvPr>
          <p:cNvSpPr>
            <a:spLocks noGrp="1"/>
          </p:cNvSpPr>
          <p:nvPr>
            <p:ph sz="quarter" idx="13"/>
          </p:nvPr>
        </p:nvSpPr>
        <p:spPr/>
        <p:txBody>
          <a:bodyPr/>
          <a:lstStyle/>
          <a:p>
            <a:r>
              <a:rPr lang="nn-NO" dirty="0">
                <a:hlinkClick r:id="rId2"/>
              </a:rPr>
              <a:t>Le’Andria Johnson - Deliver Me (NEW) 2022</a:t>
            </a:r>
            <a:endParaRPr lang="en-US" dirty="0"/>
          </a:p>
        </p:txBody>
      </p:sp>
      <p:sp>
        <p:nvSpPr>
          <p:cNvPr id="4" name="Slide Number Placeholder 3">
            <a:extLst>
              <a:ext uri="{FF2B5EF4-FFF2-40B4-BE49-F238E27FC236}">
                <a16:creationId xmlns:a16="http://schemas.microsoft.com/office/drawing/2014/main" id="{373E1E24-CBA4-6D1E-19CD-57FC40A67A26}"/>
              </a:ext>
            </a:extLst>
          </p:cNvPr>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978894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5A7E0-39B6-B110-E157-9134BA4EDA5B}"/>
              </a:ext>
            </a:extLst>
          </p:cNvPr>
          <p:cNvSpPr>
            <a:spLocks noGrp="1"/>
          </p:cNvSpPr>
          <p:nvPr>
            <p:ph type="title"/>
          </p:nvPr>
        </p:nvSpPr>
        <p:spPr/>
        <p:txBody>
          <a:bodyPr/>
          <a:lstStyle/>
          <a:p>
            <a:r>
              <a:rPr lang="en-US" b="1" dirty="0"/>
              <a:t>Song of commitment &amp; affirmation</a:t>
            </a:r>
            <a:br>
              <a:rPr lang="en-US" b="1" dirty="0"/>
            </a:br>
            <a:r>
              <a:rPr lang="en-US" sz="6000" b="1" dirty="0"/>
              <a:t>I trust in god!!</a:t>
            </a:r>
          </a:p>
        </p:txBody>
      </p:sp>
      <p:sp>
        <p:nvSpPr>
          <p:cNvPr id="3" name="Content Placeholder 2">
            <a:extLst>
              <a:ext uri="{FF2B5EF4-FFF2-40B4-BE49-F238E27FC236}">
                <a16:creationId xmlns:a16="http://schemas.microsoft.com/office/drawing/2014/main" id="{789AC9CB-BC54-C728-5197-69C645A90090}"/>
              </a:ext>
            </a:extLst>
          </p:cNvPr>
          <p:cNvSpPr>
            <a:spLocks noGrp="1"/>
          </p:cNvSpPr>
          <p:nvPr>
            <p:ph sz="quarter" idx="13"/>
          </p:nvPr>
        </p:nvSpPr>
        <p:spPr/>
        <p:txBody>
          <a:bodyPr/>
          <a:lstStyle/>
          <a:p>
            <a:r>
              <a:rPr lang="en-US" dirty="0">
                <a:hlinkClick r:id="rId2"/>
              </a:rPr>
              <a:t>Trust In God - Aware Worship ft. Mark Gutierrez (Lyrics)</a:t>
            </a:r>
            <a:endParaRPr lang="en-US" dirty="0"/>
          </a:p>
        </p:txBody>
      </p:sp>
      <p:sp>
        <p:nvSpPr>
          <p:cNvPr id="4" name="Slide Number Placeholder 3">
            <a:extLst>
              <a:ext uri="{FF2B5EF4-FFF2-40B4-BE49-F238E27FC236}">
                <a16:creationId xmlns:a16="http://schemas.microsoft.com/office/drawing/2014/main" id="{B4E63889-77AF-6C3E-E710-A9E28B948382}"/>
              </a:ext>
            </a:extLst>
          </p:cNvPr>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2377658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CustomShape 1"/>
          <p:cNvSpPr/>
          <p:nvPr/>
        </p:nvSpPr>
        <p:spPr>
          <a:xfrm>
            <a:off x="838080" y="253440"/>
            <a:ext cx="10514880" cy="177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79000" lnSpcReduction="10000"/>
          </a:bodyPr>
          <a:lstStyle/>
          <a:p>
            <a:pPr algn="ctr">
              <a:lnSpc>
                <a:spcPct val="90000"/>
              </a:lnSpc>
            </a:pPr>
            <a:r>
              <a:rPr lang="en-US" sz="4400" b="1" strike="noStrike" spc="-1" dirty="0">
                <a:solidFill>
                  <a:srgbClr val="FF0000"/>
                </a:solidFill>
                <a:latin typeface="Calibri"/>
                <a:ea typeface="DejaVu Sans"/>
              </a:rPr>
              <a:t>Invitation</a:t>
            </a:r>
            <a:br>
              <a:rPr dirty="0"/>
            </a:br>
            <a:r>
              <a:rPr lang="en-US" sz="6700" b="1" strike="noStrike" spc="-1" dirty="0">
                <a:solidFill>
                  <a:srgbClr val="00B050"/>
                </a:solidFill>
                <a:latin typeface="Calibri"/>
                <a:ea typeface="DejaVu Sans"/>
              </a:rPr>
              <a:t>“</a:t>
            </a:r>
            <a:r>
              <a:rPr lang="en-US" sz="6700" b="1" i="1" strike="noStrike" spc="-1" dirty="0">
                <a:solidFill>
                  <a:srgbClr val="00B050"/>
                </a:solidFill>
                <a:latin typeface="Calibri"/>
                <a:ea typeface="DejaVu Sans"/>
              </a:rPr>
              <a:t>A Time of Commitment &amp; Filling”</a:t>
            </a:r>
            <a:br>
              <a:rPr dirty="0"/>
            </a:br>
            <a:r>
              <a:rPr lang="en-US" sz="4000" b="1" strike="noStrike" spc="-1" dirty="0">
                <a:solidFill>
                  <a:srgbClr val="FF0000"/>
                </a:solidFill>
                <a:latin typeface="Calibri"/>
                <a:ea typeface="DejaVu Sans"/>
              </a:rPr>
              <a:t>PRAYER – PETITION - PRAISE</a:t>
            </a:r>
            <a:endParaRPr lang="en-US" sz="4000" b="0" strike="noStrike" spc="-1" dirty="0">
              <a:latin typeface="Arial"/>
            </a:endParaRPr>
          </a:p>
        </p:txBody>
      </p:sp>
      <p:sp>
        <p:nvSpPr>
          <p:cNvPr id="25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90000"/>
              </a:lnSpc>
              <a:spcBef>
                <a:spcPts val="1001"/>
              </a:spcBef>
            </a:pPr>
            <a:endParaRPr lang="en-US" sz="1800" b="0" strike="noStrike" spc="-1">
              <a:latin typeface="Arial"/>
            </a:endParaRPr>
          </a:p>
          <a:p>
            <a:pPr algn="ctr">
              <a:lnSpc>
                <a:spcPct val="90000"/>
              </a:lnSpc>
              <a:spcBef>
                <a:spcPts val="1001"/>
              </a:spcBef>
            </a:pPr>
            <a:r>
              <a:rPr lang="en-US" sz="3600" b="1" strike="noStrike" spc="-1">
                <a:solidFill>
                  <a:srgbClr val="00B050"/>
                </a:solidFill>
                <a:latin typeface="Calibri"/>
                <a:ea typeface="DejaVu Sans"/>
              </a:rPr>
              <a:t>PRAY TO GOD FOR</a:t>
            </a:r>
            <a:endParaRPr lang="en-US" sz="36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SALVATION – FORGIVENESS – DELIVERANCE - POWER </a:t>
            </a:r>
            <a:endParaRPr lang="en-US" sz="3300" b="0" strike="noStrike" spc="-1">
              <a:latin typeface="Arial"/>
            </a:endParaRPr>
          </a:p>
          <a:p>
            <a:pPr algn="ctr">
              <a:lnSpc>
                <a:spcPct val="90000"/>
              </a:lnSpc>
              <a:spcBef>
                <a:spcPts val="1001"/>
              </a:spcBef>
            </a:pPr>
            <a:r>
              <a:rPr lang="en-US" sz="3600" b="1" strike="noStrike" spc="-1">
                <a:solidFill>
                  <a:srgbClr val="00B050"/>
                </a:solidFill>
                <a:latin typeface="Calibri"/>
                <a:ea typeface="DejaVu Sans"/>
              </a:rPr>
              <a:t>PETITION GOD FOR</a:t>
            </a:r>
            <a:endParaRPr lang="en-US" sz="36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ANOINTING – STRENGTH – WISDOM – DIRECTION INSTRUCTION</a:t>
            </a:r>
            <a:endParaRPr lang="en-US" sz="3300" b="0" strike="noStrike" spc="-1">
              <a:latin typeface="Arial"/>
            </a:endParaRPr>
          </a:p>
          <a:p>
            <a:pPr algn="ctr">
              <a:lnSpc>
                <a:spcPct val="90000"/>
              </a:lnSpc>
              <a:spcBef>
                <a:spcPts val="1001"/>
              </a:spcBef>
            </a:pPr>
            <a:r>
              <a:rPr lang="en-US" sz="3600" b="1" strike="noStrike" spc="-1">
                <a:solidFill>
                  <a:srgbClr val="00B050"/>
                </a:solidFill>
                <a:latin typeface="Calibri"/>
                <a:ea typeface="DejaVu Sans"/>
              </a:rPr>
              <a:t>PRAISE GOD FOR</a:t>
            </a:r>
            <a:endParaRPr lang="en-US" sz="36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HIS ANSWER - HIS MANIFESTATION - HIS ANOINTING</a:t>
            </a:r>
            <a:endParaRPr lang="en-US" sz="3300" b="0" strike="noStrike" spc="-1">
              <a:latin typeface="Arial"/>
            </a:endParaRPr>
          </a:p>
          <a:p>
            <a:pPr marL="457200" algn="ctr">
              <a:lnSpc>
                <a:spcPct val="90000"/>
              </a:lnSpc>
              <a:spcBef>
                <a:spcPts val="499"/>
              </a:spcBef>
            </a:pPr>
            <a:r>
              <a:rPr lang="en-US" sz="3300" b="1" i="1" strike="noStrike" spc="-1">
                <a:solidFill>
                  <a:srgbClr val="FF0000"/>
                </a:solidFill>
                <a:latin typeface="Calibri"/>
                <a:ea typeface="DejaVu Sans"/>
              </a:rPr>
              <a:t>HIS BLESSING</a:t>
            </a:r>
            <a:endParaRPr lang="en-US" sz="3300" b="0" strike="noStrike" spc="-1">
              <a:latin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90000"/>
              </a:lnSpc>
            </a:pPr>
            <a:r>
              <a:rPr lang="en-US" sz="4400" b="1" strike="noStrike" spc="-1">
                <a:solidFill>
                  <a:srgbClr val="000000"/>
                </a:solidFill>
                <a:latin typeface="Calibri"/>
                <a:ea typeface="DejaVu Sans"/>
              </a:rPr>
              <a:t>WORSHIP IN GIVING</a:t>
            </a:r>
            <a:endParaRPr lang="en-US" sz="4400" b="0" strike="noStrike" spc="-1">
              <a:latin typeface="Arial"/>
            </a:endParaRPr>
          </a:p>
        </p:txBody>
      </p:sp>
      <p:sp>
        <p:nvSpPr>
          <p:cNvPr id="25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228600" indent="-227880">
              <a:lnSpc>
                <a:spcPct val="90000"/>
              </a:lnSpc>
              <a:spcBef>
                <a:spcPts val="1001"/>
              </a:spcBef>
              <a:buClr>
                <a:srgbClr val="FF0000"/>
              </a:buClr>
              <a:buFont typeface="Arial"/>
              <a:buChar char="•"/>
            </a:pPr>
            <a:r>
              <a:rPr lang="en-US" sz="4400" b="0" strike="noStrike" spc="-1" dirty="0">
                <a:solidFill>
                  <a:srgbClr val="FF0000"/>
                </a:solidFill>
                <a:latin typeface="Calibri"/>
                <a:ea typeface="DejaVu Sans"/>
              </a:rPr>
              <a:t>Personal Commitment</a:t>
            </a:r>
            <a:endParaRPr lang="en-US" sz="44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a:solidFill>
                  <a:srgbClr val="FF0000"/>
                </a:solidFill>
                <a:latin typeface="Calibri"/>
                <a:ea typeface="DejaVu Sans"/>
              </a:rPr>
              <a:t>Tithes</a:t>
            </a: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a:solidFill>
                  <a:srgbClr val="FF0000"/>
                </a:solidFill>
                <a:latin typeface="Calibri"/>
                <a:ea typeface="DejaVu Sans"/>
              </a:rPr>
              <a:t>Offering</a:t>
            </a: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err="1">
                <a:solidFill>
                  <a:srgbClr val="FF0000"/>
                </a:solidFill>
                <a:latin typeface="Calibri"/>
                <a:ea typeface="DejaVu Sans"/>
              </a:rPr>
              <a:t>Sacrlificial</a:t>
            </a: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strike="noStrike" spc="-1" dirty="0">
                <a:solidFill>
                  <a:srgbClr val="FF0000"/>
                </a:solidFill>
                <a:latin typeface="Calibri"/>
                <a:ea typeface="DejaVu Sans"/>
              </a:rPr>
              <a:t>Giving Song – Praise/Bless the Lord with Me</a:t>
            </a:r>
            <a:endParaRPr lang="en-US" sz="4000" b="0" strike="noStrike" spc="-1" dirty="0">
              <a:latin typeface="Arial"/>
            </a:endParaRPr>
          </a:p>
          <a:p>
            <a:pPr>
              <a:lnSpc>
                <a:spcPct val="100000"/>
              </a:lnSpc>
            </a:pPr>
            <a:endParaRPr lang="en-US" sz="4000" b="0" strike="noStrike" spc="-1" dirty="0">
              <a:latin typeface="Arial"/>
            </a:endParaRPr>
          </a:p>
          <a:p>
            <a:pPr marL="685800" lvl="1" indent="-227880">
              <a:lnSpc>
                <a:spcPct val="90000"/>
              </a:lnSpc>
              <a:spcBef>
                <a:spcPts val="499"/>
              </a:spcBef>
              <a:buClr>
                <a:srgbClr val="FF0000"/>
              </a:buClr>
              <a:buFont typeface="Arial"/>
              <a:buChar char="•"/>
            </a:pPr>
            <a:r>
              <a:rPr lang="en-US" sz="4000" b="0" u="sng" strike="noStrike" spc="-1" dirty="0">
                <a:solidFill>
                  <a:srgbClr val="0563C1"/>
                </a:solidFill>
                <a:uFillTx/>
                <a:latin typeface="Calibri"/>
                <a:ea typeface="DejaVu Sans"/>
                <a:hlinkClick r:id="rId2"/>
              </a:rPr>
              <a:t>https://www.youtube.com/watch?v=vBOa1SI8lZU&amp;list=RDvBOa1SI8lZU&amp;start_radio=1&amp;ab_channel=MissYesenia</a:t>
            </a:r>
            <a:endParaRPr lang="en-US" sz="4000" b="0" strike="noStrike" spc="-1" dirty="0">
              <a:latin typeface="Arial"/>
            </a:endParaRPr>
          </a:p>
          <a:p>
            <a:pPr marL="457200">
              <a:lnSpc>
                <a:spcPct val="90000"/>
              </a:lnSpc>
              <a:spcBef>
                <a:spcPts val="499"/>
              </a:spcBef>
            </a:pPr>
            <a:endParaRPr lang="en-US" sz="4000" b="0" strike="noStrike" spc="-1" dirty="0">
              <a:latin typeface="Arial"/>
            </a:endParaRPr>
          </a:p>
          <a:p>
            <a:pPr>
              <a:lnSpc>
                <a:spcPct val="100000"/>
              </a:lnSpc>
            </a:pPr>
            <a:endParaRPr lang="en-US" sz="4000" b="0" strike="noStrike" spc="-1" dirty="0">
              <a:latin typeface="Arial"/>
            </a:endParaRPr>
          </a:p>
          <a:p>
            <a:pPr>
              <a:lnSpc>
                <a:spcPct val="100000"/>
              </a:lnSpc>
            </a:pPr>
            <a:endParaRPr lang="en-US" sz="4000" b="0" strike="noStrike" spc="-1" dirty="0">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78000"/>
                <a:shade val="100000"/>
                <a:hueMod val="136000"/>
                <a:satMod val="160000"/>
                <a:lumMod val="105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pic>
        <p:nvPicPr>
          <p:cNvPr id="1031" name="Picture 2">
            <a:extLst>
              <a:ext uri="{FF2B5EF4-FFF2-40B4-BE49-F238E27FC236}">
                <a16:creationId xmlns:a16="http://schemas.microsoft.com/office/drawing/2014/main" id="{E43006C0-9CF0-4AD0-9C72-B3F9942A80C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1032">
            <a:extLst>
              <a:ext uri="{FF2B5EF4-FFF2-40B4-BE49-F238E27FC236}">
                <a16:creationId xmlns:a16="http://schemas.microsoft.com/office/drawing/2014/main" id="{4307D36E-6608-46E6-857A-E172960BB66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035" name="Rectangle 1034">
            <a:extLst>
              <a:ext uri="{FF2B5EF4-FFF2-40B4-BE49-F238E27FC236}">
                <a16:creationId xmlns:a16="http://schemas.microsoft.com/office/drawing/2014/main" id="{2120660E-F826-4655-BB97-984B17FE52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7" name="Picture 2">
            <a:extLst>
              <a:ext uri="{FF2B5EF4-FFF2-40B4-BE49-F238E27FC236}">
                <a16:creationId xmlns:a16="http://schemas.microsoft.com/office/drawing/2014/main" id="{B36D89EE-FA2B-4C32-8C00-B2C6ED2123E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58" name="CustomShape 1"/>
          <p:cNvSpPr/>
          <p:nvPr/>
        </p:nvSpPr>
        <p:spPr>
          <a:xfrm>
            <a:off x="143124" y="639748"/>
            <a:ext cx="5112687" cy="1316197"/>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b">
            <a:noAutofit/>
          </a:bodyPr>
          <a:lstStyle/>
          <a:p>
            <a:pPr algn="ctr" defTabSz="914400">
              <a:lnSpc>
                <a:spcPct val="90000"/>
              </a:lnSpc>
              <a:spcBef>
                <a:spcPct val="0"/>
              </a:spcBef>
              <a:spcAft>
                <a:spcPts val="600"/>
              </a:spcAft>
            </a:pPr>
            <a:r>
              <a:rPr lang="en-US" sz="2800" b="1" strike="noStrike" cap="all" spc="-1" dirty="0">
                <a:solidFill>
                  <a:srgbClr val="FF0000"/>
                </a:solidFill>
                <a:latin typeface="+mj-lt"/>
                <a:ea typeface="+mj-ea"/>
                <a:cs typeface="+mj-cs"/>
              </a:rPr>
              <a:t>Welcome &amp; Greeting</a:t>
            </a:r>
          </a:p>
          <a:p>
            <a:pPr algn="ctr" defTabSz="914400">
              <a:lnSpc>
                <a:spcPct val="90000"/>
              </a:lnSpc>
              <a:spcBef>
                <a:spcPct val="0"/>
              </a:spcBef>
              <a:spcAft>
                <a:spcPts val="600"/>
              </a:spcAft>
            </a:pPr>
            <a:r>
              <a:rPr lang="en-US" sz="2800" b="1" strike="noStrike" cap="all" spc="-1" dirty="0">
                <a:solidFill>
                  <a:srgbClr val="FF0000"/>
                </a:solidFill>
                <a:latin typeface="+mj-lt"/>
                <a:ea typeface="+mj-ea"/>
                <a:cs typeface="+mj-cs"/>
              </a:rPr>
              <a:t> </a:t>
            </a:r>
            <a:r>
              <a:rPr lang="en-US" sz="4000" b="1" strike="noStrike" cap="all" spc="-1" dirty="0">
                <a:solidFill>
                  <a:srgbClr val="FF0000"/>
                </a:solidFill>
                <a:latin typeface="+mj-lt"/>
                <a:ea typeface="+mj-ea"/>
                <a:cs typeface="+mj-cs"/>
              </a:rPr>
              <a:t>Visitors &amp; Friends</a:t>
            </a:r>
            <a:endParaRPr lang="en-US" sz="4000" b="0" strike="noStrike" cap="all" spc="-1" dirty="0">
              <a:solidFill>
                <a:srgbClr val="FF0000"/>
              </a:solidFill>
              <a:latin typeface="+mj-lt"/>
              <a:ea typeface="+mj-ea"/>
              <a:cs typeface="+mj-cs"/>
            </a:endParaRPr>
          </a:p>
        </p:txBody>
      </p:sp>
      <p:sp>
        <p:nvSpPr>
          <p:cNvPr id="259" name="CustomShape 2"/>
          <p:cNvSpPr/>
          <p:nvPr/>
        </p:nvSpPr>
        <p:spPr>
          <a:xfrm>
            <a:off x="545621" y="2176543"/>
            <a:ext cx="5439814" cy="4190999"/>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ormAutofit fontScale="77500" lnSpcReduction="20000"/>
          </a:bodyPr>
          <a:lstStyle/>
          <a:p>
            <a:pPr indent="-228600" algn="ctr" defTabSz="914400">
              <a:lnSpc>
                <a:spcPct val="120000"/>
              </a:lnSpc>
              <a:spcBef>
                <a:spcPts val="1001"/>
              </a:spcBef>
              <a:buClr>
                <a:schemeClr val="tx1"/>
              </a:buClr>
              <a:buFont typeface="Arial" panose="020B0604020202020204" pitchFamily="34" charset="0"/>
              <a:buChar char="•"/>
            </a:pPr>
            <a:endParaRPr lang="en-US" sz="4000" b="1" strike="noStrike" cap="all" spc="-1" dirty="0"/>
          </a:p>
          <a:p>
            <a:pPr indent="-228600" algn="ctr" defTabSz="914400">
              <a:lnSpc>
                <a:spcPct val="120000"/>
              </a:lnSpc>
              <a:spcBef>
                <a:spcPts val="1001"/>
              </a:spcBef>
              <a:buClr>
                <a:schemeClr val="tx1"/>
              </a:buClr>
              <a:buFont typeface="Arial" panose="020B0604020202020204" pitchFamily="34" charset="0"/>
              <a:buChar char="•"/>
            </a:pPr>
            <a:endParaRPr lang="en-US" sz="4000" b="1" cap="all" spc="-1" dirty="0"/>
          </a:p>
          <a:p>
            <a:pPr indent="-228600" algn="ctr" defTabSz="914400">
              <a:lnSpc>
                <a:spcPct val="120000"/>
              </a:lnSpc>
              <a:spcBef>
                <a:spcPts val="1001"/>
              </a:spcBef>
              <a:buClr>
                <a:schemeClr val="tx1"/>
              </a:buClr>
              <a:buFont typeface="Arial" panose="020B0604020202020204" pitchFamily="34" charset="0"/>
              <a:buChar char="•"/>
            </a:pPr>
            <a:endParaRPr lang="en-US" sz="4000" b="1" strike="noStrike" cap="all" spc="-1" dirty="0"/>
          </a:p>
          <a:p>
            <a:pPr indent="-228600" algn="ctr" defTabSz="914400">
              <a:lnSpc>
                <a:spcPct val="120000"/>
              </a:lnSpc>
              <a:spcBef>
                <a:spcPts val="1001"/>
              </a:spcBef>
              <a:buClr>
                <a:schemeClr val="tx1"/>
              </a:buClr>
              <a:buFont typeface="Arial" panose="020B0604020202020204" pitchFamily="34" charset="0"/>
              <a:buChar char="•"/>
            </a:pPr>
            <a:endParaRPr lang="en-US" sz="4000" b="1" strike="noStrike" cap="all" spc="-1" dirty="0"/>
          </a:p>
          <a:p>
            <a:pPr algn="ctr" defTabSz="914400">
              <a:lnSpc>
                <a:spcPct val="120000"/>
              </a:lnSpc>
              <a:spcBef>
                <a:spcPts val="1001"/>
              </a:spcBef>
              <a:buClr>
                <a:schemeClr val="tx1"/>
              </a:buClr>
            </a:pPr>
            <a:endParaRPr lang="en-US" sz="4000" b="1" cap="all" spc="-1" dirty="0"/>
          </a:p>
          <a:p>
            <a:pPr algn="ctr" defTabSz="914400">
              <a:lnSpc>
                <a:spcPct val="120000"/>
              </a:lnSpc>
              <a:spcBef>
                <a:spcPts val="1001"/>
              </a:spcBef>
              <a:buClr>
                <a:schemeClr val="tx1"/>
              </a:buClr>
            </a:pPr>
            <a:r>
              <a:rPr lang="en-US" sz="4000" b="1" strike="noStrike" cap="all" spc="-1" dirty="0"/>
              <a:t>WELCOME HOME TO SHILOH</a:t>
            </a:r>
          </a:p>
          <a:p>
            <a:pPr algn="ctr" defTabSz="914400">
              <a:lnSpc>
                <a:spcPct val="120000"/>
              </a:lnSpc>
              <a:spcBef>
                <a:spcPts val="1001"/>
              </a:spcBef>
              <a:buClr>
                <a:schemeClr val="tx1"/>
              </a:buClr>
            </a:pPr>
            <a:r>
              <a:rPr lang="en-US" sz="4000" b="1" cap="all" spc="-1" dirty="0"/>
              <a:t>“WHERE CHRIST IS LIFTED UP”</a:t>
            </a:r>
          </a:p>
          <a:p>
            <a:pPr indent="-228600" algn="ctr" defTabSz="914400">
              <a:lnSpc>
                <a:spcPct val="120000"/>
              </a:lnSpc>
              <a:spcBef>
                <a:spcPts val="1001"/>
              </a:spcBef>
              <a:buClr>
                <a:schemeClr val="tx1"/>
              </a:buClr>
              <a:buFont typeface="Arial" panose="020B0604020202020204" pitchFamily="34" charset="0"/>
              <a:buChar char="•"/>
            </a:pPr>
            <a:endParaRPr lang="en-US" sz="1600" b="1" strike="noStrike" cap="all" spc="-1" dirty="0"/>
          </a:p>
          <a:p>
            <a:pPr indent="-228600" algn="ctr" defTabSz="914400">
              <a:lnSpc>
                <a:spcPct val="120000"/>
              </a:lnSpc>
              <a:spcBef>
                <a:spcPts val="1001"/>
              </a:spcBef>
              <a:buClr>
                <a:schemeClr val="tx1"/>
              </a:buClr>
              <a:buFont typeface="Arial" panose="020B0604020202020204" pitchFamily="34" charset="0"/>
              <a:buChar char="•"/>
            </a:pPr>
            <a:endParaRPr lang="en-US" sz="1600" b="0" strike="noStrike" cap="all" spc="-1" dirty="0"/>
          </a:p>
        </p:txBody>
      </p:sp>
      <p:pic>
        <p:nvPicPr>
          <p:cNvPr id="1026" name="Picture 2" descr="Multi ethnic group of smiling young people saying welcome in tag cloud.  Multi ethnic group of smiling young people saying | CanStock">
            <a:extLst>
              <a:ext uri="{FF2B5EF4-FFF2-40B4-BE49-F238E27FC236}">
                <a16:creationId xmlns:a16="http://schemas.microsoft.com/office/drawing/2014/main" id="{E8505237-A8A0-2D87-E9DC-20BCEA20DE3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987332" y="838200"/>
            <a:ext cx="4898004" cy="5181599"/>
          </a:xfrm>
          <a:prstGeom prst="roundRect">
            <a:avLst>
              <a:gd name="adj" fmla="val 2392"/>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a:extLst>
            <a:ext uri="{909E8E84-426E-40DD-AFC4-6F175D3DCCD1}">
              <a14:hiddenFill xmlns:a14="http://schemas.microsoft.com/office/drawing/2010/main">
                <a:solidFill>
                  <a:srgbClr val="FFFFFF"/>
                </a:solidFill>
              </a14:hiddenFill>
            </a:ext>
          </a:extLst>
        </p:spPr>
      </p:pic>
      <p:pic>
        <p:nvPicPr>
          <p:cNvPr id="1039" name="Picture 1038">
            <a:extLst>
              <a:ext uri="{FF2B5EF4-FFF2-40B4-BE49-F238E27FC236}">
                <a16:creationId xmlns:a16="http://schemas.microsoft.com/office/drawing/2014/main" id="{318307F8-152F-4244-A9FE-8D30EFFB79F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Picture 4" descr="Worship and the Racial Divide | Renewing Worship">
            <a:extLst>
              <a:ext uri="{FF2B5EF4-FFF2-40B4-BE49-F238E27FC236}">
                <a16:creationId xmlns:a16="http://schemas.microsoft.com/office/drawing/2014/main" id="{CD7F43CD-73D0-034D-1F07-69B9F2CD4C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1023" y="2176542"/>
            <a:ext cx="4251488" cy="2725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446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Rot="1" noMove="1" noResize="1" noEditPoints="1" noAdjustHandles="1" noChangeArrowheads="1" noChangeShapeType="1"/>
          </p:cNvSpPr>
          <p:nvPr>
            <p:ph type="ctrTitle"/>
          </p:nvPr>
        </p:nvSpPr>
        <p:spPr>
          <a:xfrm>
            <a:off x="1751012" y="1600201"/>
            <a:ext cx="8689976" cy="2509213"/>
          </a:xfrm>
        </p:spPr>
        <p:txBody>
          <a:bodyPr>
            <a:normAutofit fontScale="90000"/>
          </a:bodyPr>
          <a:lstStyle/>
          <a:p>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r>
              <a:rPr lang="en-US" sz="3600" b="1" dirty="0">
                <a:solidFill>
                  <a:schemeClr val="accent1"/>
                </a:solidFill>
              </a:rPr>
              <a:t> </a:t>
            </a:r>
            <a:br>
              <a:rPr lang="en-US" sz="3600" b="1" dirty="0">
                <a:solidFill>
                  <a:schemeClr val="accent1"/>
                </a:solidFill>
              </a:rPr>
            </a:br>
            <a:r>
              <a:rPr lang="en-US" sz="3600" b="1" dirty="0">
                <a:solidFill>
                  <a:schemeClr val="accent1"/>
                </a:solidFill>
              </a:rPr>
              <a:t> </a:t>
            </a: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br>
              <a:rPr lang="en-US" sz="3600" b="1" dirty="0">
                <a:solidFill>
                  <a:schemeClr val="accent1"/>
                </a:solidFill>
              </a:rPr>
            </a:br>
            <a:r>
              <a:rPr lang="en-US" sz="3600" b="1" dirty="0">
                <a:solidFill>
                  <a:schemeClr val="accent1"/>
                </a:solidFill>
              </a:rPr>
              <a:t>Shiloh church </a:t>
            </a:r>
            <a:r>
              <a:rPr lang="en-US" sz="3600" b="1" dirty="0" err="1">
                <a:solidFill>
                  <a:schemeClr val="accent1"/>
                </a:solidFill>
              </a:rPr>
              <a:t>bpt</a:t>
            </a:r>
            <a:br>
              <a:rPr lang="en-US" sz="3600" b="1" dirty="0">
                <a:solidFill>
                  <a:schemeClr val="accent1"/>
                </a:solidFill>
              </a:rPr>
            </a:br>
            <a:r>
              <a:rPr lang="en-US" sz="3600" b="1" dirty="0">
                <a:solidFill>
                  <a:srgbClr val="C00000"/>
                </a:solidFill>
              </a:rPr>
              <a:t>through the bible together in 1 year</a:t>
            </a:r>
            <a:br>
              <a:rPr lang="en-US" sz="3600" b="1" dirty="0">
                <a:solidFill>
                  <a:schemeClr val="accent1"/>
                </a:solidFill>
              </a:rPr>
            </a:br>
            <a:br>
              <a:rPr lang="en-US" sz="900" b="1" dirty="0">
                <a:solidFill>
                  <a:schemeClr val="accent1"/>
                </a:solidFill>
              </a:rPr>
            </a:br>
            <a:br>
              <a:rPr lang="en-US" sz="900" b="1" dirty="0">
                <a:solidFill>
                  <a:schemeClr val="accent1"/>
                </a:solidFill>
              </a:rPr>
            </a:br>
            <a:br>
              <a:rPr lang="en-US" sz="900" b="1" dirty="0">
                <a:solidFill>
                  <a:schemeClr val="accent1"/>
                </a:solidFill>
              </a:rPr>
            </a:br>
            <a:br>
              <a:rPr lang="en-US" sz="900" b="1" dirty="0">
                <a:solidFill>
                  <a:schemeClr val="accent1"/>
                </a:solidFill>
              </a:rPr>
            </a:br>
            <a:r>
              <a:rPr lang="en-US" sz="3600" b="1" dirty="0">
                <a:solidFill>
                  <a:schemeClr val="accent1"/>
                </a:solidFill>
              </a:rPr>
              <a:t> </a:t>
            </a:r>
            <a:r>
              <a:rPr lang="en-US" sz="3100" b="1" i="1" dirty="0">
                <a:solidFill>
                  <a:schemeClr val="accent1"/>
                </a:solidFill>
              </a:rPr>
              <a:t>no matter </a:t>
            </a:r>
            <a:r>
              <a:rPr lang="en-US" sz="3100" b="1" i="1" dirty="0">
                <a:solidFill>
                  <a:schemeClr val="accent1"/>
                </a:solidFill>
                <a:latin typeface="+mn-lt"/>
              </a:rPr>
              <a:t>how difficult….your situation is….</a:t>
            </a:r>
            <a:br>
              <a:rPr lang="en-US" sz="4900" b="1" dirty="0">
                <a:solidFill>
                  <a:srgbClr val="FF0000"/>
                </a:solidFill>
              </a:rPr>
            </a:br>
            <a:r>
              <a:rPr lang="en-US" sz="6000" b="1" dirty="0">
                <a:solidFill>
                  <a:srgbClr val="FF0000"/>
                </a:solidFill>
              </a:rPr>
              <a:t>there is a way </a:t>
            </a:r>
            <a:br>
              <a:rPr lang="en-US" sz="6000" b="1" dirty="0">
                <a:solidFill>
                  <a:srgbClr val="FF0000"/>
                </a:solidFill>
              </a:rPr>
            </a:br>
            <a:r>
              <a:rPr lang="en-US" sz="6000" b="1" dirty="0">
                <a:solidFill>
                  <a:srgbClr val="FF0000"/>
                </a:solidFill>
              </a:rPr>
              <a:t>through it!!</a:t>
            </a:r>
            <a:br>
              <a:rPr lang="en-US" sz="6000" b="1" dirty="0">
                <a:solidFill>
                  <a:srgbClr val="FF0000"/>
                </a:solidFill>
              </a:rPr>
            </a:br>
            <a:r>
              <a:rPr lang="en-US" sz="2700" b="1" i="1" dirty="0"/>
              <a:t>(thanking god for grace)</a:t>
            </a:r>
            <a:br>
              <a:rPr lang="en-US" sz="4900" b="1" dirty="0">
                <a:solidFill>
                  <a:srgbClr val="FF0000"/>
                </a:solidFill>
              </a:rPr>
            </a:br>
            <a:endParaRPr lang="en-US" sz="4900" b="1" dirty="0">
              <a:solidFill>
                <a:srgbClr val="FF0000"/>
              </a:solidFill>
            </a:endParaRPr>
          </a:p>
        </p:txBody>
      </p:sp>
      <p:sp>
        <p:nvSpPr>
          <p:cNvPr id="3" name="Subtitle 2"/>
          <p:cNvSpPr>
            <a:spLocks noGrp="1"/>
          </p:cNvSpPr>
          <p:nvPr>
            <p:ph type="subTitle" idx="1"/>
          </p:nvPr>
        </p:nvSpPr>
        <p:spPr>
          <a:xfrm>
            <a:off x="1751012" y="3643070"/>
            <a:ext cx="8689976" cy="1371599"/>
          </a:xfrm>
        </p:spPr>
        <p:txBody>
          <a:bodyPr>
            <a:normAutofit fontScale="25000" lnSpcReduction="20000"/>
          </a:bodyPr>
          <a:lstStyle/>
          <a:p>
            <a:endParaRPr lang="en-US" b="1" dirty="0">
              <a:solidFill>
                <a:schemeClr val="accent1"/>
              </a:solidFill>
              <a:latin typeface="Arial Black" panose="020B0A04020102020204" pitchFamily="34" charset="0"/>
            </a:endParaRPr>
          </a:p>
          <a:p>
            <a:r>
              <a:rPr lang="en-US" sz="12800" b="1" dirty="0">
                <a:solidFill>
                  <a:srgbClr val="FF0000"/>
                </a:solidFill>
                <a:latin typeface="Arial Black" panose="020B0A04020102020204" pitchFamily="34" charset="0"/>
              </a:rPr>
              <a:t>The book of </a:t>
            </a:r>
            <a:r>
              <a:rPr lang="en-US" sz="12800" b="1" dirty="0" err="1">
                <a:solidFill>
                  <a:srgbClr val="FF0000"/>
                </a:solidFill>
                <a:latin typeface="Arial Black" panose="020B0A04020102020204" pitchFamily="34" charset="0"/>
              </a:rPr>
              <a:t>leviticus</a:t>
            </a:r>
            <a:endParaRPr lang="en-US" sz="12800" b="1" dirty="0">
              <a:solidFill>
                <a:srgbClr val="FF0000"/>
              </a:solidFill>
              <a:latin typeface="Arial Black" panose="020B0A04020102020204" pitchFamily="34" charset="0"/>
            </a:endParaRPr>
          </a:p>
          <a:p>
            <a:r>
              <a:rPr lang="en-US" sz="8000" b="1" dirty="0" err="1">
                <a:solidFill>
                  <a:schemeClr val="accent1"/>
                </a:solidFill>
                <a:latin typeface="Arial Black" panose="020B0A04020102020204" pitchFamily="34" charset="0"/>
              </a:rPr>
              <a:t>sunday</a:t>
            </a:r>
            <a:r>
              <a:rPr lang="en-US" sz="8000" b="1" dirty="0">
                <a:solidFill>
                  <a:schemeClr val="accent1"/>
                </a:solidFill>
                <a:latin typeface="Arial Black" panose="020B0A04020102020204" pitchFamily="34" charset="0"/>
              </a:rPr>
              <a:t> - </a:t>
            </a:r>
            <a:r>
              <a:rPr lang="en-US" sz="8000" b="1" dirty="0" err="1">
                <a:solidFill>
                  <a:schemeClr val="accent1"/>
                </a:solidFill>
                <a:latin typeface="Arial Black" panose="020B0A04020102020204" pitchFamily="34" charset="0"/>
              </a:rPr>
              <a:t>january</a:t>
            </a:r>
            <a:r>
              <a:rPr lang="en-US" sz="8000" b="1" dirty="0">
                <a:solidFill>
                  <a:schemeClr val="accent1"/>
                </a:solidFill>
                <a:latin typeface="Arial Black" panose="020B0A04020102020204" pitchFamily="34" charset="0"/>
              </a:rPr>
              <a:t> 19, 2025</a:t>
            </a:r>
          </a:p>
          <a:p>
            <a:r>
              <a:rPr lang="en-US" sz="8000" b="1" dirty="0">
                <a:solidFill>
                  <a:schemeClr val="accent1"/>
                </a:solidFill>
                <a:latin typeface="Arial Black" panose="020B0A04020102020204" pitchFamily="34" charset="0"/>
              </a:rPr>
              <a:t>Sr. Pastor/teacher – rev carl Mccluster</a:t>
            </a:r>
          </a:p>
        </p:txBody>
      </p:sp>
      <p:sp>
        <p:nvSpPr>
          <p:cNvPr id="4" name="Slide Number Placeholder 3"/>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330252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84000"/>
                <a:shade val="100000"/>
                <a:hueMod val="92000"/>
                <a:satMod val="180000"/>
                <a:lumMod val="114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BBF28-19DA-A0A3-067F-09B45DEECF50}"/>
              </a:ext>
            </a:extLst>
          </p:cNvPr>
          <p:cNvSpPr>
            <a:spLocks noGrp="1"/>
          </p:cNvSpPr>
          <p:nvPr>
            <p:ph type="title"/>
          </p:nvPr>
        </p:nvSpPr>
        <p:spPr>
          <a:xfrm>
            <a:off x="913775" y="618517"/>
            <a:ext cx="10364451" cy="1596177"/>
          </a:xfrm>
        </p:spPr>
        <p:txBody>
          <a:bodyPr>
            <a:normAutofit fontScale="90000"/>
          </a:bodyPr>
          <a:lstStyle/>
          <a:p>
            <a:r>
              <a:rPr lang="en-US" sz="3100" b="1" dirty="0">
                <a:solidFill>
                  <a:srgbClr val="FF0000"/>
                </a:solidFill>
              </a:rPr>
              <a:t>BIBLE DISCOVERY classes</a:t>
            </a:r>
            <a:br>
              <a:rPr lang="en-US" sz="4000" b="1" dirty="0">
                <a:solidFill>
                  <a:schemeClr val="accent1">
                    <a:lumMod val="75000"/>
                  </a:schemeClr>
                </a:solidFill>
              </a:rPr>
            </a:br>
            <a:r>
              <a:rPr lang="en-US" sz="4900" b="1" dirty="0">
                <a:solidFill>
                  <a:schemeClr val="accent1">
                    <a:lumMod val="75000"/>
                  </a:schemeClr>
                </a:solidFill>
              </a:rPr>
              <a:t>The Book of </a:t>
            </a:r>
            <a:r>
              <a:rPr lang="en-US" sz="4900" b="1" dirty="0" err="1">
                <a:solidFill>
                  <a:schemeClr val="accent1">
                    <a:lumMod val="75000"/>
                  </a:schemeClr>
                </a:solidFill>
              </a:rPr>
              <a:t>leviticus</a:t>
            </a:r>
            <a:br>
              <a:rPr lang="en-US" sz="2500" b="1" dirty="0"/>
            </a:br>
            <a:r>
              <a:rPr lang="en-US" sz="2500" b="1" i="1" baseline="30000" dirty="0">
                <a:solidFill>
                  <a:srgbClr val="FF0000"/>
                </a:solidFill>
                <a:effectLst/>
                <a:latin typeface="system-ui"/>
              </a:rPr>
              <a:t>15 </a:t>
            </a:r>
            <a:r>
              <a:rPr lang="en-US" sz="2500" b="1" i="1" dirty="0">
                <a:solidFill>
                  <a:srgbClr val="FF0000"/>
                </a:solidFill>
                <a:effectLst/>
                <a:latin typeface="system-ui"/>
              </a:rPr>
              <a:t>Do your best to present yourself to God as one approved, a worker who does not need to be ashamed and who correctly handles the word of truth  -  </a:t>
            </a:r>
            <a:r>
              <a:rPr lang="en-US" sz="2500" b="1" i="1" dirty="0">
                <a:solidFill>
                  <a:schemeClr val="accent1">
                    <a:lumMod val="75000"/>
                  </a:schemeClr>
                </a:solidFill>
                <a:effectLst/>
                <a:latin typeface="system-ui"/>
              </a:rPr>
              <a:t>2</a:t>
            </a:r>
            <a:r>
              <a:rPr lang="en-US" sz="2500" b="1" i="1" baseline="30000" dirty="0">
                <a:solidFill>
                  <a:schemeClr val="accent1">
                    <a:lumMod val="75000"/>
                  </a:schemeClr>
                </a:solidFill>
                <a:effectLst/>
                <a:latin typeface="system-ui"/>
              </a:rPr>
              <a:t>nd</a:t>
            </a:r>
            <a:r>
              <a:rPr lang="en-US" sz="2500" b="1" i="1" dirty="0">
                <a:solidFill>
                  <a:schemeClr val="accent1">
                    <a:lumMod val="75000"/>
                  </a:schemeClr>
                </a:solidFill>
                <a:effectLst/>
                <a:latin typeface="system-ui"/>
              </a:rPr>
              <a:t> timothy 2:15</a:t>
            </a:r>
            <a:endParaRPr lang="en-US" sz="2500" b="1" dirty="0">
              <a:solidFill>
                <a:schemeClr val="accent1">
                  <a:lumMod val="75000"/>
                </a:schemeClr>
              </a:solidFill>
            </a:endParaRPr>
          </a:p>
        </p:txBody>
      </p:sp>
      <p:pic>
        <p:nvPicPr>
          <p:cNvPr id="1030" name="Picture 6" descr="How to Wrap Gifts Like a Pro">
            <a:extLst>
              <a:ext uri="{FF2B5EF4-FFF2-40B4-BE49-F238E27FC236}">
                <a16:creationId xmlns:a16="http://schemas.microsoft.com/office/drawing/2014/main" id="{8C2CAE58-6BBE-5B78-C631-3688E61077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3812" y="2494504"/>
            <a:ext cx="4671936" cy="3108960"/>
          </a:xfrm>
          <a:prstGeom prst="roundRect">
            <a:avLst>
              <a:gd name="adj" fmla="val 530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EE6F8D91-6296-24ED-994C-30DE51C3ED3A}"/>
              </a:ext>
            </a:extLst>
          </p:cNvPr>
          <p:cNvSpPr>
            <a:spLocks noGrp="1"/>
          </p:cNvSpPr>
          <p:nvPr>
            <p:ph sz="quarter" idx="13"/>
          </p:nvPr>
        </p:nvSpPr>
        <p:spPr>
          <a:xfrm>
            <a:off x="5267582" y="2367093"/>
            <a:ext cx="6439786" cy="3516182"/>
          </a:xfrm>
        </p:spPr>
        <p:txBody>
          <a:bodyPr>
            <a:normAutofit fontScale="32500" lnSpcReduction="20000"/>
          </a:bodyPr>
          <a:lstStyle/>
          <a:p>
            <a:pPr marL="0" indent="0">
              <a:lnSpc>
                <a:spcPct val="110000"/>
              </a:lnSpc>
              <a:buNone/>
            </a:pPr>
            <a:endParaRPr lang="en-US" sz="1400" b="1" i="1" dirty="0"/>
          </a:p>
          <a:p>
            <a:pPr marL="0" indent="0">
              <a:lnSpc>
                <a:spcPct val="110000"/>
              </a:lnSpc>
              <a:buNone/>
            </a:pPr>
            <a:endParaRPr lang="en-US" sz="1400" b="1" i="1" dirty="0"/>
          </a:p>
          <a:p>
            <a:pPr marL="0" indent="0">
              <a:lnSpc>
                <a:spcPct val="110000"/>
              </a:lnSpc>
              <a:buNone/>
            </a:pPr>
            <a:r>
              <a:rPr lang="en-US" sz="7400" b="1" i="1" dirty="0"/>
              <a:t>YOU ARE ONLY 25 MINUTES AWAY FROM YOUR SPECIAL GIFTS FOR JOINING BIBLE DISCOVERY CLASS.  DON’T FORGET TO PICK UP YOUR TICKET FOR THE GIVEAWAY WHICH WILL BE IMMEDIATELY FOLLOWING CLASS, BEFORE OUR CLOSING SONG AND BENEDICTION</a:t>
            </a:r>
          </a:p>
          <a:p>
            <a:pPr marL="0" indent="0">
              <a:lnSpc>
                <a:spcPct val="110000"/>
              </a:lnSpc>
              <a:buNone/>
            </a:pPr>
            <a:endParaRPr lang="en-US" sz="1400" b="1" i="1" dirty="0"/>
          </a:p>
          <a:p>
            <a:pPr marL="0" indent="0">
              <a:lnSpc>
                <a:spcPct val="110000"/>
              </a:lnSpc>
              <a:buNone/>
            </a:pPr>
            <a:endParaRPr lang="en-US" sz="1400" b="1" i="1" dirty="0"/>
          </a:p>
          <a:p>
            <a:pPr marL="0" indent="0">
              <a:lnSpc>
                <a:spcPct val="110000"/>
              </a:lnSpc>
              <a:buNone/>
            </a:pPr>
            <a:endParaRPr lang="en-US" sz="1400" b="1" i="1" dirty="0"/>
          </a:p>
        </p:txBody>
      </p:sp>
      <p:sp>
        <p:nvSpPr>
          <p:cNvPr id="4" name="Slide Number Placeholder 3">
            <a:extLst>
              <a:ext uri="{FF2B5EF4-FFF2-40B4-BE49-F238E27FC236}">
                <a16:creationId xmlns:a16="http://schemas.microsoft.com/office/drawing/2014/main" id="{B27701E6-FF32-3EDB-0E74-D67B6A6E5E94}"/>
              </a:ext>
            </a:extLst>
          </p:cNvPr>
          <p:cNvSpPr>
            <a:spLocks noGrp="1"/>
          </p:cNvSpPr>
          <p:nvPr>
            <p:ph type="sldNum" sz="quarter" idx="12"/>
          </p:nvPr>
        </p:nvSpPr>
        <p:spPr>
          <a:xfrm>
            <a:off x="10514011" y="5883275"/>
            <a:ext cx="764215" cy="365125"/>
          </a:xfrm>
        </p:spPr>
        <p:txBody>
          <a:bodyPr>
            <a:normAutofit/>
          </a:bodyPr>
          <a:lstStyle/>
          <a:p>
            <a:pPr>
              <a:spcAft>
                <a:spcPts val="600"/>
              </a:spcAft>
            </a:pPr>
            <a:fld id="{6D22F896-40B5-4ADD-8801-0D06FADFA095}" type="slidenum">
              <a:rPr lang="en-US" smtClean="0"/>
              <a:pPr>
                <a:spcAft>
                  <a:spcPts val="600"/>
                </a:spcAft>
              </a:pPr>
              <a:t>20</a:t>
            </a:fld>
            <a:endParaRPr lang="en-US"/>
          </a:p>
        </p:txBody>
      </p:sp>
    </p:spTree>
    <p:extLst>
      <p:ext uri="{BB962C8B-B14F-4D97-AF65-F5344CB8AC3E}">
        <p14:creationId xmlns:p14="http://schemas.microsoft.com/office/powerpoint/2010/main" val="1122891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lnSpcReduction="10000"/>
          </a:bodyPr>
          <a:lstStyle/>
          <a:p>
            <a:pPr algn="ctr">
              <a:lnSpc>
                <a:spcPct val="90000"/>
              </a:lnSpc>
            </a:pPr>
            <a:r>
              <a:rPr lang="en-US" sz="5400" b="1" strike="noStrike" spc="-1">
                <a:solidFill>
                  <a:srgbClr val="FF0000"/>
                </a:solidFill>
                <a:latin typeface="Calibri"/>
                <a:ea typeface="DejaVu Sans"/>
              </a:rPr>
              <a:t>Closing Song of Celebration</a:t>
            </a:r>
            <a:br/>
            <a:r>
              <a:rPr lang="en-US" sz="4400" b="1" i="1" strike="noStrike" spc="-1">
                <a:solidFill>
                  <a:srgbClr val="000000"/>
                </a:solidFill>
                <a:latin typeface="Calibri"/>
                <a:ea typeface="DejaVu Sans"/>
              </a:rPr>
              <a:t>“Standing”</a:t>
            </a:r>
            <a:endParaRPr lang="en-US" sz="4400" b="0" strike="noStrike" spc="-1">
              <a:latin typeface="Arial"/>
            </a:endParaRPr>
          </a:p>
        </p:txBody>
      </p:sp>
      <p:sp>
        <p:nvSpPr>
          <p:cNvPr id="259" name="CustomShape 2"/>
          <p:cNvSpPr/>
          <p:nvPr/>
        </p:nvSpPr>
        <p:spPr>
          <a:xfrm>
            <a:off x="838080" y="1749353"/>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90000"/>
              </a:lnSpc>
              <a:spcBef>
                <a:spcPts val="1001"/>
              </a:spcBef>
            </a:pPr>
            <a:endParaRPr lang="en-US" sz="1800" b="0" strike="noStrike" spc="-1" dirty="0">
              <a:latin typeface="Arial"/>
            </a:endParaRPr>
          </a:p>
          <a:p>
            <a:pPr>
              <a:lnSpc>
                <a:spcPct val="90000"/>
              </a:lnSpc>
              <a:spcBef>
                <a:spcPts val="1001"/>
              </a:spcBef>
            </a:pPr>
            <a:endParaRPr lang="en-US" sz="1800" b="0" strike="noStrike" spc="-1" dirty="0">
              <a:latin typeface="Arial"/>
            </a:endParaRPr>
          </a:p>
          <a:p>
            <a:pPr algn="ctr">
              <a:lnSpc>
                <a:spcPct val="90000"/>
              </a:lnSpc>
              <a:spcBef>
                <a:spcPts val="1001"/>
              </a:spcBef>
            </a:pPr>
            <a:r>
              <a:rPr lang="en-US" sz="3600" b="1" u="sng" strike="noStrike" spc="-1" dirty="0">
                <a:solidFill>
                  <a:srgbClr val="0563C1"/>
                </a:solidFill>
                <a:uFillTx/>
                <a:latin typeface="Roboto"/>
                <a:ea typeface="DejaVu Sans"/>
                <a:hlinkClick r:id="rId2"/>
              </a:rPr>
              <a:t>https://www.youtube.com/watch?v=hNiKoJgvbtI&amp;ab_channel=ajugofjoe</a:t>
            </a:r>
            <a:endParaRPr lang="en-US" sz="3600" b="1" u="sng" strike="noStrike" spc="-1" dirty="0">
              <a:solidFill>
                <a:srgbClr val="0563C1"/>
              </a:solidFill>
              <a:uFillTx/>
              <a:latin typeface="Roboto"/>
              <a:ea typeface="DejaVu Sans"/>
            </a:endParaRPr>
          </a:p>
          <a:p>
            <a:pPr algn="ctr">
              <a:lnSpc>
                <a:spcPct val="90000"/>
              </a:lnSpc>
              <a:spcBef>
                <a:spcPts val="1001"/>
              </a:spcBef>
            </a:pPr>
            <a:endParaRPr lang="en-US" sz="3600" b="1" u="sng" spc="-1" dirty="0">
              <a:solidFill>
                <a:srgbClr val="0563C1"/>
              </a:solidFill>
              <a:latin typeface="Roboto"/>
            </a:endParaRPr>
          </a:p>
          <a:p>
            <a:pPr algn="ctr">
              <a:lnSpc>
                <a:spcPct val="90000"/>
              </a:lnSpc>
              <a:spcBef>
                <a:spcPts val="1001"/>
              </a:spcBef>
            </a:pPr>
            <a:r>
              <a:rPr lang="en-US" sz="3600" b="1" strike="noStrike" spc="-1" dirty="0">
                <a:solidFill>
                  <a:srgbClr val="FF0000"/>
                </a:solidFill>
                <a:latin typeface="Roboto"/>
              </a:rPr>
              <a:t>Benediction &amp; Blessing</a:t>
            </a:r>
            <a:endParaRPr lang="en-US" sz="3600" b="0" strike="noStrike" spc="-1" dirty="0">
              <a:solidFill>
                <a:srgbClr val="FF0000"/>
              </a:solidFill>
              <a:latin typeface="Arial"/>
            </a:endParaRPr>
          </a:p>
          <a:p>
            <a:pPr>
              <a:lnSpc>
                <a:spcPct val="90000"/>
              </a:lnSpc>
              <a:spcBef>
                <a:spcPts val="1001"/>
              </a:spcBef>
            </a:pPr>
            <a:endParaRPr lang="en-US" sz="3600" b="0" strike="noStrike" spc="-1" dirty="0">
              <a:latin typeface="Arial"/>
            </a:endParaRPr>
          </a:p>
        </p:txBody>
      </p:sp>
    </p:spTree>
    <p:extLst>
      <p:ext uri="{BB962C8B-B14F-4D97-AF65-F5344CB8AC3E}">
        <p14:creationId xmlns:p14="http://schemas.microsoft.com/office/powerpoint/2010/main" val="1082423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FA8B36D-F93A-02C1-AFC4-94C67C854035}"/>
              </a:ext>
            </a:extLst>
          </p:cNvPr>
          <p:cNvSpPr>
            <a:spLocks noGrp="1"/>
          </p:cNvSpPr>
          <p:nvPr>
            <p:ph type="sldNum" sz="quarter" idx="12"/>
          </p:nvPr>
        </p:nvSpPr>
        <p:spPr/>
        <p:txBody>
          <a:bodyPr/>
          <a:lstStyle/>
          <a:p>
            <a:fld id="{6D22F896-40B5-4ADD-8801-0D06FADFA095}" type="slidenum">
              <a:rPr lang="en-US" smtClean="0"/>
              <a:t>22</a:t>
            </a:fld>
            <a:endParaRPr lang="en-US" dirty="0"/>
          </a:p>
        </p:txBody>
      </p:sp>
    </p:spTree>
    <p:extLst>
      <p:ext uri="{BB962C8B-B14F-4D97-AF65-F5344CB8AC3E}">
        <p14:creationId xmlns:p14="http://schemas.microsoft.com/office/powerpoint/2010/main" val="1144746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CustomShape 1"/>
          <p:cNvSpPr/>
          <p:nvPr/>
        </p:nvSpPr>
        <p:spPr>
          <a:xfrm>
            <a:off x="7464600" y="1783800"/>
            <a:ext cx="4086720" cy="2888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90000"/>
              </a:lnSpc>
            </a:pPr>
            <a:r>
              <a:rPr lang="en-US" sz="5400" b="1" strike="noStrike" spc="-1" dirty="0">
                <a:latin typeface="Calibri Light"/>
                <a:ea typeface="DejaVu Sans"/>
              </a:rPr>
              <a:t>Welcome to Faith Gospel Assembly</a:t>
            </a:r>
            <a:endParaRPr lang="en-US" sz="5400" b="0" strike="noStrike" spc="-1" dirty="0">
              <a:latin typeface="Arial"/>
            </a:endParaRPr>
          </a:p>
        </p:txBody>
      </p:sp>
      <p:sp>
        <p:nvSpPr>
          <p:cNvPr id="267" name="CustomShape 2"/>
          <p:cNvSpPr/>
          <p:nvPr/>
        </p:nvSpPr>
        <p:spPr>
          <a:xfrm flipH="1" flipV="1">
            <a:off x="-720" y="0"/>
            <a:ext cx="7187400" cy="6857280"/>
          </a:xfrm>
          <a:custGeom>
            <a:avLst/>
            <a:gdLst/>
            <a:ahLst/>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en-US"/>
          </a:p>
        </p:txBody>
      </p:sp>
      <p:pic>
        <p:nvPicPr>
          <p:cNvPr id="268" name="Content Placeholder 4"/>
          <p:cNvPicPr/>
          <p:nvPr/>
        </p:nvPicPr>
        <p:blipFill>
          <a:blip r:embed="rId2"/>
          <a:srcRect r="5709"/>
          <a:stretch/>
        </p:blipFill>
        <p:spPr>
          <a:xfrm>
            <a:off x="0" y="0"/>
            <a:ext cx="7027920" cy="6857280"/>
          </a:xfrm>
          <a:prstGeom prst="rect">
            <a:avLst/>
          </a:prstGeom>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763A196-FCDA-72D3-C8B9-5285D040E0A1}"/>
              </a:ext>
            </a:extLst>
          </p:cNvPr>
          <p:cNvSpPr>
            <a:spLocks noGrp="1"/>
          </p:cNvSpPr>
          <p:nvPr>
            <p:ph type="sldNum" sz="quarter" idx="12"/>
          </p:nvPr>
        </p:nvSpPr>
        <p:spPr/>
        <p:txBody>
          <a:bodyPr/>
          <a:lstStyle/>
          <a:p>
            <a:fld id="{6D22F896-40B5-4ADD-8801-0D06FADFA095}" type="slidenum">
              <a:rPr lang="en-US" smtClean="0"/>
              <a:t>24</a:t>
            </a:fld>
            <a:endParaRPr lang="en-US" dirty="0"/>
          </a:p>
        </p:txBody>
      </p:sp>
    </p:spTree>
    <p:extLst>
      <p:ext uri="{BB962C8B-B14F-4D97-AF65-F5344CB8AC3E}">
        <p14:creationId xmlns:p14="http://schemas.microsoft.com/office/powerpoint/2010/main" val="12004265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28874C-83BC-1D3D-48E5-D65E02328442}"/>
              </a:ext>
            </a:extLst>
          </p:cNvPr>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2554706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E4FFA-5707-483C-757B-4948BB788CD1}"/>
              </a:ext>
            </a:extLst>
          </p:cNvPr>
          <p:cNvSpPr>
            <a:spLocks noGrp="1"/>
          </p:cNvSpPr>
          <p:nvPr>
            <p:ph type="title"/>
          </p:nvPr>
        </p:nvSpPr>
        <p:spPr/>
        <p:txBody>
          <a:bodyPr/>
          <a:lstStyle/>
          <a:p>
            <a:r>
              <a:rPr lang="en-US" b="1" dirty="0">
                <a:solidFill>
                  <a:srgbClr val="FF0000"/>
                </a:solidFill>
              </a:rPr>
              <a:t>Flashback to last Sunday</a:t>
            </a:r>
            <a:br>
              <a:rPr lang="en-US" b="1" dirty="0"/>
            </a:br>
            <a:r>
              <a:rPr lang="en-US" b="1" dirty="0"/>
              <a:t>“you </a:t>
            </a:r>
            <a:r>
              <a:rPr lang="en-US" b="1" u="sng" dirty="0"/>
              <a:t>always</a:t>
            </a:r>
            <a:r>
              <a:rPr lang="en-US" b="1" dirty="0"/>
              <a:t> have a choice”</a:t>
            </a:r>
            <a:endParaRPr lang="en-US" sz="2400" b="1" dirty="0"/>
          </a:p>
        </p:txBody>
      </p:sp>
      <p:sp>
        <p:nvSpPr>
          <p:cNvPr id="3" name="Content Placeholder 2">
            <a:extLst>
              <a:ext uri="{FF2B5EF4-FFF2-40B4-BE49-F238E27FC236}">
                <a16:creationId xmlns:a16="http://schemas.microsoft.com/office/drawing/2014/main" id="{E10F2893-F731-BC2F-73CD-F5D0D3CB0F69}"/>
              </a:ext>
            </a:extLst>
          </p:cNvPr>
          <p:cNvSpPr>
            <a:spLocks noGrp="1"/>
          </p:cNvSpPr>
          <p:nvPr>
            <p:ph sz="quarter" idx="13"/>
          </p:nvPr>
        </p:nvSpPr>
        <p:spPr>
          <a:xfrm>
            <a:off x="913774" y="2133827"/>
            <a:ext cx="10363826" cy="4105656"/>
          </a:xfrm>
        </p:spPr>
        <p:txBody>
          <a:bodyPr>
            <a:normAutofit lnSpcReduction="10000"/>
          </a:bodyPr>
          <a:lstStyle/>
          <a:p>
            <a:pPr algn="l"/>
            <a:r>
              <a:rPr lang="en-US" b="1" i="1" baseline="30000" dirty="0">
                <a:solidFill>
                  <a:srgbClr val="FF0000"/>
                </a:solidFill>
                <a:effectLst/>
                <a:latin typeface="system-ui"/>
              </a:rPr>
              <a:t>15 </a:t>
            </a:r>
            <a:r>
              <a:rPr lang="en-US" b="1" i="1" dirty="0">
                <a:solidFill>
                  <a:srgbClr val="FF0000"/>
                </a:solidFill>
                <a:effectLst/>
                <a:latin typeface="system-ui"/>
              </a:rPr>
              <a:t>The king of Egypt said to the Hebrew midwives, whose names were Shiphrah and Puah, </a:t>
            </a:r>
            <a:r>
              <a:rPr lang="en-US" b="1" i="1" baseline="30000" dirty="0">
                <a:solidFill>
                  <a:srgbClr val="FF0000"/>
                </a:solidFill>
                <a:effectLst/>
                <a:latin typeface="system-ui"/>
              </a:rPr>
              <a:t>16 </a:t>
            </a:r>
            <a:r>
              <a:rPr lang="en-US" b="1" i="1" dirty="0">
                <a:solidFill>
                  <a:srgbClr val="FF0000"/>
                </a:solidFill>
                <a:effectLst/>
                <a:latin typeface="system-ui"/>
              </a:rPr>
              <a:t>“When you are helping the Hebrew women during childbirth on the delivery stool, if you see that the baby is a boy, kill him; but if it is a girl, let her live.” </a:t>
            </a:r>
          </a:p>
          <a:p>
            <a:r>
              <a:rPr lang="en-US" sz="2000" b="1" i="1" baseline="30000" dirty="0">
                <a:solidFill>
                  <a:srgbClr val="FF0000"/>
                </a:solidFill>
                <a:effectLst/>
                <a:latin typeface="system-ui"/>
              </a:rPr>
              <a:t>17 </a:t>
            </a:r>
            <a:r>
              <a:rPr lang="en-US" sz="2000" b="1" i="1" dirty="0">
                <a:solidFill>
                  <a:srgbClr val="FF0000"/>
                </a:solidFill>
                <a:effectLst/>
                <a:latin typeface="system-ui"/>
              </a:rPr>
              <a:t>The midwives, however, feared God and did not do what the king of Egypt had told them to do; they let the boys live. </a:t>
            </a:r>
            <a:r>
              <a:rPr lang="en-US" sz="2000" b="1" i="1" baseline="30000" dirty="0">
                <a:solidFill>
                  <a:srgbClr val="FF0000"/>
                </a:solidFill>
                <a:effectLst/>
                <a:latin typeface="system-ui"/>
              </a:rPr>
              <a:t>18 </a:t>
            </a:r>
            <a:r>
              <a:rPr lang="en-US" sz="2000" b="1" i="1" dirty="0">
                <a:solidFill>
                  <a:srgbClr val="FF0000"/>
                </a:solidFill>
                <a:effectLst/>
                <a:latin typeface="system-ui"/>
              </a:rPr>
              <a:t>Then the king of Egypt summoned the midwives and asked them, “Why have you done this? Why have you let the boys live?”</a:t>
            </a:r>
          </a:p>
          <a:p>
            <a:pPr lvl="1"/>
            <a:r>
              <a:rPr lang="en-US" b="1" dirty="0">
                <a:effectLst/>
                <a:latin typeface="system-ui"/>
              </a:rPr>
              <a:t>They were in a ‘situation’  -  god showed them the way through  </a:t>
            </a:r>
          </a:p>
          <a:p>
            <a:pPr lvl="1"/>
            <a:r>
              <a:rPr lang="en-US" b="1" dirty="0">
                <a:effectLst/>
                <a:latin typeface="system-ui"/>
              </a:rPr>
              <a:t>you always have a choice…god’s way or your way….</a:t>
            </a:r>
            <a:endParaRPr lang="en-US" b="1" dirty="0">
              <a:latin typeface="system-ui"/>
            </a:endParaRPr>
          </a:p>
          <a:p>
            <a:pPr lvl="2"/>
            <a:r>
              <a:rPr lang="en-US" b="1" dirty="0">
                <a:latin typeface="system-ui"/>
              </a:rPr>
              <a:t>THE BUS/THE MARCH/THE BOYCOTT/THE CHOICE OF WHERE WE SPEND: time - money</a:t>
            </a:r>
            <a:endParaRPr lang="en-US" b="1" dirty="0">
              <a:effectLst/>
              <a:latin typeface="system-ui"/>
            </a:endParaRPr>
          </a:p>
          <a:p>
            <a:pPr algn="l"/>
            <a:endParaRPr lang="en-US" b="1" i="1" dirty="0">
              <a:solidFill>
                <a:srgbClr val="FF0000"/>
              </a:solidFill>
              <a:effectLst/>
              <a:latin typeface="system-ui"/>
            </a:endParaRPr>
          </a:p>
        </p:txBody>
      </p:sp>
      <p:sp>
        <p:nvSpPr>
          <p:cNvPr id="4" name="Slide Number Placeholder 3">
            <a:extLst>
              <a:ext uri="{FF2B5EF4-FFF2-40B4-BE49-F238E27FC236}">
                <a16:creationId xmlns:a16="http://schemas.microsoft.com/office/drawing/2014/main" id="{0CB40B41-34CB-885D-CF20-0C9687687C71}"/>
              </a:ext>
            </a:extLst>
          </p:cNvPr>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3939516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84000"/>
                <a:shade val="100000"/>
                <a:hueMod val="92000"/>
                <a:satMod val="180000"/>
                <a:lumMod val="114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416C2F8-A84C-4357-A755-81D3F466DD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a:extLst>
              <a:ext uri="{FF2B5EF4-FFF2-40B4-BE49-F238E27FC236}">
                <a16:creationId xmlns:a16="http://schemas.microsoft.com/office/drawing/2014/main" id="{031306E5-EFE3-459A-89EF-0EF2185CDEF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Diagram of the Tabernacle in the Old Testament">
            <a:extLst>
              <a:ext uri="{FF2B5EF4-FFF2-40B4-BE49-F238E27FC236}">
                <a16:creationId xmlns:a16="http://schemas.microsoft.com/office/drawing/2014/main" id="{E187AB74-8317-1D23-224F-4E85B08190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389885" y="185259"/>
            <a:ext cx="9610347" cy="5405818"/>
          </a:xfrm>
          <a:prstGeom prst="roundRect">
            <a:avLst>
              <a:gd name="adj" fmla="val 2392"/>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5" name="Picture 14">
            <a:extLst>
              <a:ext uri="{FF2B5EF4-FFF2-40B4-BE49-F238E27FC236}">
                <a16:creationId xmlns:a16="http://schemas.microsoft.com/office/drawing/2014/main" id="{4A23C976-ECF8-49F1-914B-B5BD60613BB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Slide Number Placeholder 3">
            <a:extLst>
              <a:ext uri="{FF2B5EF4-FFF2-40B4-BE49-F238E27FC236}">
                <a16:creationId xmlns:a16="http://schemas.microsoft.com/office/drawing/2014/main" id="{C6E9AD66-6188-7751-5FD0-52E2387A3D3B}"/>
              </a:ext>
            </a:extLst>
          </p:cNvPr>
          <p:cNvSpPr>
            <a:spLocks noGrp="1"/>
          </p:cNvSpPr>
          <p:nvPr>
            <p:ph type="sldNum" sz="quarter" idx="12"/>
          </p:nvPr>
        </p:nvSpPr>
        <p:spPr>
          <a:xfrm>
            <a:off x="10514011" y="5883275"/>
            <a:ext cx="764215" cy="365125"/>
          </a:xfrm>
        </p:spPr>
        <p:txBody>
          <a:bodyPr>
            <a:normAutofit/>
          </a:bodyPr>
          <a:lstStyle/>
          <a:p>
            <a:pPr>
              <a:spcAft>
                <a:spcPts val="600"/>
              </a:spcAft>
            </a:pPr>
            <a:fld id="{6D22F896-40B5-4ADD-8801-0D06FADFA095}" type="slidenum">
              <a:rPr lang="en-US" smtClean="0"/>
              <a:pPr>
                <a:spcAft>
                  <a:spcPts val="600"/>
                </a:spcAft>
              </a:pPr>
              <a:t>4</a:t>
            </a:fld>
            <a:endParaRPr lang="en-US"/>
          </a:p>
        </p:txBody>
      </p:sp>
      <p:sp>
        <p:nvSpPr>
          <p:cNvPr id="3" name="Content Placeholder 2">
            <a:extLst>
              <a:ext uri="{FF2B5EF4-FFF2-40B4-BE49-F238E27FC236}">
                <a16:creationId xmlns:a16="http://schemas.microsoft.com/office/drawing/2014/main" id="{455A433D-10E1-7C88-5916-CC41BA731431}"/>
              </a:ext>
            </a:extLst>
          </p:cNvPr>
          <p:cNvSpPr>
            <a:spLocks noGrp="1"/>
          </p:cNvSpPr>
          <p:nvPr>
            <p:ph sz="quarter" idx="13"/>
          </p:nvPr>
        </p:nvSpPr>
        <p:spPr>
          <a:xfrm>
            <a:off x="1545336" y="5591077"/>
            <a:ext cx="9363456" cy="977362"/>
          </a:xfrm>
        </p:spPr>
        <p:txBody>
          <a:bodyPr>
            <a:normAutofit fontScale="92500" lnSpcReduction="20000"/>
          </a:bodyPr>
          <a:lstStyle/>
          <a:p>
            <a:pPr marL="0" indent="0" algn="ctr">
              <a:lnSpc>
                <a:spcPct val="110000"/>
              </a:lnSpc>
              <a:buNone/>
            </a:pPr>
            <a:r>
              <a:rPr lang="en-US" sz="2800" b="1" dirty="0"/>
              <a:t>1 Cubit = 1 ½ FEET</a:t>
            </a:r>
          </a:p>
          <a:p>
            <a:pPr marL="0" indent="0" algn="ctr">
              <a:lnSpc>
                <a:spcPct val="110000"/>
              </a:lnSpc>
              <a:buNone/>
            </a:pPr>
            <a:r>
              <a:rPr lang="en-US" sz="2800" b="1" dirty="0"/>
              <a:t>50 cubits = 75 feet / 100 cubits = 150 feet</a:t>
            </a:r>
          </a:p>
        </p:txBody>
      </p:sp>
      <p:sp>
        <p:nvSpPr>
          <p:cNvPr id="2" name="Title 1">
            <a:extLst>
              <a:ext uri="{FF2B5EF4-FFF2-40B4-BE49-F238E27FC236}">
                <a16:creationId xmlns:a16="http://schemas.microsoft.com/office/drawing/2014/main" id="{E7514B8C-257E-E221-2D39-94810CFE63D4}"/>
              </a:ext>
            </a:extLst>
          </p:cNvPr>
          <p:cNvSpPr>
            <a:spLocks noGrp="1"/>
          </p:cNvSpPr>
          <p:nvPr>
            <p:ph type="title"/>
          </p:nvPr>
        </p:nvSpPr>
        <p:spPr>
          <a:xfrm>
            <a:off x="913776" y="618517"/>
            <a:ext cx="3893976" cy="1596177"/>
          </a:xfrm>
        </p:spPr>
        <p:txBody>
          <a:bodyPr anchor="b">
            <a:normAutofit/>
          </a:bodyPr>
          <a:lstStyle/>
          <a:p>
            <a:r>
              <a:rPr lang="en-US" sz="3200" dirty="0"/>
              <a:t>- </a:t>
            </a:r>
          </a:p>
        </p:txBody>
      </p:sp>
    </p:spTree>
    <p:extLst>
      <p:ext uri="{BB962C8B-B14F-4D97-AF65-F5344CB8AC3E}">
        <p14:creationId xmlns:p14="http://schemas.microsoft.com/office/powerpoint/2010/main" val="3758734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A58DC-0A05-C8E5-5A22-DFBCF04E3D0E}"/>
              </a:ext>
            </a:extLst>
          </p:cNvPr>
          <p:cNvSpPr>
            <a:spLocks noGrp="1"/>
          </p:cNvSpPr>
          <p:nvPr>
            <p:ph type="title"/>
          </p:nvPr>
        </p:nvSpPr>
        <p:spPr/>
        <p:txBody>
          <a:bodyPr/>
          <a:lstStyle/>
          <a:p>
            <a:r>
              <a:rPr lang="en-US" b="1" dirty="0"/>
              <a:t>Inside the tabernacle</a:t>
            </a:r>
          </a:p>
        </p:txBody>
      </p:sp>
      <p:sp>
        <p:nvSpPr>
          <p:cNvPr id="3" name="Content Placeholder 2">
            <a:extLst>
              <a:ext uri="{FF2B5EF4-FFF2-40B4-BE49-F238E27FC236}">
                <a16:creationId xmlns:a16="http://schemas.microsoft.com/office/drawing/2014/main" id="{CCC7FB5C-36E7-0E39-FC68-DEF57C89BFFC}"/>
              </a:ext>
            </a:extLst>
          </p:cNvPr>
          <p:cNvSpPr>
            <a:spLocks noGrp="1"/>
          </p:cNvSpPr>
          <p:nvPr>
            <p:ph sz="quarter" idx="13"/>
          </p:nvPr>
        </p:nvSpPr>
        <p:spPr>
          <a:xfrm>
            <a:off x="913774" y="1801368"/>
            <a:ext cx="10363826" cy="4270248"/>
          </a:xfrm>
        </p:spPr>
        <p:txBody>
          <a:bodyPr>
            <a:normAutofit/>
          </a:bodyPr>
          <a:lstStyle/>
          <a:p>
            <a:r>
              <a:rPr lang="en-US" b="1" dirty="0"/>
              <a:t>Bronze altar</a:t>
            </a:r>
          </a:p>
          <a:p>
            <a:r>
              <a:rPr lang="en-US" b="1" dirty="0"/>
              <a:t>Bronze basin</a:t>
            </a:r>
          </a:p>
          <a:p>
            <a:r>
              <a:rPr lang="en-US" b="1" dirty="0"/>
              <a:t>Holy place</a:t>
            </a:r>
          </a:p>
          <a:p>
            <a:pPr lvl="1"/>
            <a:r>
              <a:rPr lang="en-US" b="1" dirty="0"/>
              <a:t>Lampstand</a:t>
            </a:r>
          </a:p>
          <a:p>
            <a:pPr lvl="1"/>
            <a:r>
              <a:rPr lang="en-US" b="1" dirty="0"/>
              <a:t>Altar of incense</a:t>
            </a:r>
          </a:p>
          <a:p>
            <a:pPr lvl="1"/>
            <a:r>
              <a:rPr lang="en-US" b="1" dirty="0"/>
              <a:t>Table for bread of presence</a:t>
            </a:r>
          </a:p>
          <a:p>
            <a:r>
              <a:rPr lang="en-US" b="1" dirty="0"/>
              <a:t>Most holy place</a:t>
            </a:r>
          </a:p>
          <a:p>
            <a:pPr lvl="1"/>
            <a:r>
              <a:rPr lang="en-US" b="1" dirty="0"/>
              <a:t>Ark of the covenant</a:t>
            </a:r>
          </a:p>
          <a:p>
            <a:endParaRPr lang="en-US" dirty="0"/>
          </a:p>
        </p:txBody>
      </p:sp>
      <p:sp>
        <p:nvSpPr>
          <p:cNvPr id="4" name="Slide Number Placeholder 3">
            <a:extLst>
              <a:ext uri="{FF2B5EF4-FFF2-40B4-BE49-F238E27FC236}">
                <a16:creationId xmlns:a16="http://schemas.microsoft.com/office/drawing/2014/main" id="{3E12227C-2A28-A0B2-0D85-ED7473829158}"/>
              </a:ext>
            </a:extLst>
          </p:cNvPr>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2449227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E8CB1-57C2-2C7B-E9F6-89B128DE677E}"/>
              </a:ext>
            </a:extLst>
          </p:cNvPr>
          <p:cNvSpPr>
            <a:spLocks noGrp="1"/>
          </p:cNvSpPr>
          <p:nvPr>
            <p:ph type="title"/>
          </p:nvPr>
        </p:nvSpPr>
        <p:spPr>
          <a:xfrm>
            <a:off x="913774" y="280189"/>
            <a:ext cx="10364451" cy="1292579"/>
          </a:xfrm>
        </p:spPr>
        <p:txBody>
          <a:bodyPr/>
          <a:lstStyle/>
          <a:p>
            <a:r>
              <a:rPr lang="en-US" b="1" dirty="0"/>
              <a:t>sins of commission &amp; omission</a:t>
            </a:r>
            <a:br>
              <a:rPr lang="en-US" b="1" dirty="0"/>
            </a:br>
            <a:r>
              <a:rPr lang="en-US" b="1" dirty="0"/>
              <a:t>Leviticus 5:1-4a</a:t>
            </a:r>
          </a:p>
        </p:txBody>
      </p:sp>
      <p:sp>
        <p:nvSpPr>
          <p:cNvPr id="3" name="Content Placeholder 2">
            <a:extLst>
              <a:ext uri="{FF2B5EF4-FFF2-40B4-BE49-F238E27FC236}">
                <a16:creationId xmlns:a16="http://schemas.microsoft.com/office/drawing/2014/main" id="{F4BA678A-8155-4410-615C-A32ACE6D0EFE}"/>
              </a:ext>
            </a:extLst>
          </p:cNvPr>
          <p:cNvSpPr>
            <a:spLocks noGrp="1"/>
          </p:cNvSpPr>
          <p:nvPr>
            <p:ph sz="quarter" idx="13"/>
          </p:nvPr>
        </p:nvSpPr>
        <p:spPr>
          <a:xfrm>
            <a:off x="913774" y="1472184"/>
            <a:ext cx="10363826" cy="4562856"/>
          </a:xfrm>
        </p:spPr>
        <p:txBody>
          <a:bodyPr>
            <a:normAutofit fontScale="85000" lnSpcReduction="10000"/>
          </a:bodyPr>
          <a:lstStyle/>
          <a:p>
            <a:pPr algn="l"/>
            <a:r>
              <a:rPr lang="en-US" b="1" i="1" dirty="0">
                <a:solidFill>
                  <a:srgbClr val="FF0000"/>
                </a:solidFill>
                <a:effectLst/>
                <a:latin typeface="system-ui"/>
              </a:rPr>
              <a:t>5 “‘</a:t>
            </a:r>
            <a:r>
              <a:rPr lang="en-US" b="1" i="1" u="sng" dirty="0">
                <a:solidFill>
                  <a:srgbClr val="FF0000"/>
                </a:solidFill>
                <a:effectLst/>
                <a:latin typeface="system-ui"/>
              </a:rPr>
              <a:t>If anyone sins because they do not speak up when they hear a public charge </a:t>
            </a:r>
            <a:r>
              <a:rPr lang="en-US" b="1" i="1" dirty="0">
                <a:solidFill>
                  <a:srgbClr val="FF0000"/>
                </a:solidFill>
                <a:effectLst/>
                <a:latin typeface="system-ui"/>
              </a:rPr>
              <a:t>to testify regarding something they have seen or learned about, they will be held responsible.</a:t>
            </a:r>
          </a:p>
          <a:p>
            <a:pPr algn="l"/>
            <a:r>
              <a:rPr lang="en-US" b="1" i="1" baseline="30000" dirty="0">
                <a:solidFill>
                  <a:srgbClr val="FF0000"/>
                </a:solidFill>
                <a:effectLst/>
                <a:latin typeface="system-ui"/>
              </a:rPr>
              <a:t>2 </a:t>
            </a:r>
            <a:r>
              <a:rPr lang="en-US" b="1" i="1" dirty="0">
                <a:solidFill>
                  <a:srgbClr val="FF0000"/>
                </a:solidFill>
                <a:effectLst/>
                <a:latin typeface="system-ui"/>
              </a:rPr>
              <a:t>“‘</a:t>
            </a:r>
            <a:r>
              <a:rPr lang="en-US" b="1" i="1" u="sng" dirty="0">
                <a:solidFill>
                  <a:srgbClr val="FF0000"/>
                </a:solidFill>
                <a:effectLst/>
                <a:latin typeface="system-ui"/>
              </a:rPr>
              <a:t>If anyone becomes aware that they are guilty—if they unwittingly touch anything ceremonially unclean </a:t>
            </a:r>
            <a:r>
              <a:rPr lang="en-US" b="1" i="1" dirty="0">
                <a:solidFill>
                  <a:srgbClr val="FF0000"/>
                </a:solidFill>
                <a:effectLst/>
                <a:latin typeface="system-ui"/>
              </a:rPr>
              <a:t>(whether the carcass of an unclean animal, wild or domestic, or of any unclean creature that moves along the ground) and they are unaware that they have become unclean, but then they come to realize their guilt; </a:t>
            </a:r>
            <a:r>
              <a:rPr lang="en-US" b="1" i="1" baseline="30000" dirty="0">
                <a:solidFill>
                  <a:srgbClr val="FF0000"/>
                </a:solidFill>
                <a:effectLst/>
                <a:latin typeface="system-ui"/>
              </a:rPr>
              <a:t>3 </a:t>
            </a:r>
            <a:r>
              <a:rPr lang="en-US" b="1" i="1" u="sng" dirty="0">
                <a:solidFill>
                  <a:srgbClr val="FF0000"/>
                </a:solidFill>
                <a:effectLst/>
                <a:latin typeface="system-ui"/>
              </a:rPr>
              <a:t>or if they touch human uncleanness (anything that would make them unclean) even though they are unaware of it</a:t>
            </a:r>
            <a:r>
              <a:rPr lang="en-US" b="1" i="1" dirty="0">
                <a:solidFill>
                  <a:srgbClr val="FF0000"/>
                </a:solidFill>
                <a:effectLst/>
                <a:latin typeface="system-ui"/>
              </a:rPr>
              <a:t>, but then they learn of it and realize their guilt; </a:t>
            </a:r>
            <a:r>
              <a:rPr lang="en-US" b="1" i="1" baseline="30000" dirty="0">
                <a:solidFill>
                  <a:srgbClr val="FF0000"/>
                </a:solidFill>
                <a:effectLst/>
                <a:latin typeface="system-ui"/>
              </a:rPr>
              <a:t>4 </a:t>
            </a:r>
            <a:r>
              <a:rPr lang="en-US" b="1" i="1" u="sng" dirty="0">
                <a:solidFill>
                  <a:srgbClr val="FF0000"/>
                </a:solidFill>
                <a:effectLst/>
                <a:latin typeface="system-ui"/>
              </a:rPr>
              <a:t>or if anyone thoughtlessly takes an oath to do anything, whether good or evil (in any matter one might carelessly swear about)</a:t>
            </a:r>
          </a:p>
          <a:p>
            <a:pPr lvl="1"/>
            <a:r>
              <a:rPr lang="en-US" b="1" dirty="0">
                <a:solidFill>
                  <a:srgbClr val="000000"/>
                </a:solidFill>
                <a:latin typeface="system-ui"/>
              </a:rPr>
              <a:t>Looking the other way</a:t>
            </a:r>
          </a:p>
          <a:p>
            <a:pPr lvl="1"/>
            <a:r>
              <a:rPr lang="en-US" b="1" dirty="0">
                <a:solidFill>
                  <a:srgbClr val="000000"/>
                </a:solidFill>
                <a:latin typeface="system-ui"/>
              </a:rPr>
              <a:t>“Hidden sin “ – didn’t mean to hit your car…but I did</a:t>
            </a:r>
          </a:p>
          <a:p>
            <a:pPr lvl="1"/>
            <a:r>
              <a:rPr lang="en-US" b="1" dirty="0">
                <a:solidFill>
                  <a:srgbClr val="000000"/>
                </a:solidFill>
                <a:latin typeface="system-ui"/>
              </a:rPr>
              <a:t>Unaware but become aware – clean shirt, don’t clean….find out dirty, clean</a:t>
            </a:r>
          </a:p>
          <a:p>
            <a:pPr lvl="1"/>
            <a:r>
              <a:rPr lang="en-US" b="1" dirty="0">
                <a:solidFill>
                  <a:srgbClr val="000000"/>
                </a:solidFill>
                <a:latin typeface="system-ui"/>
              </a:rPr>
              <a:t>Lying under oath</a:t>
            </a:r>
            <a:endParaRPr lang="en-US" b="1" dirty="0"/>
          </a:p>
        </p:txBody>
      </p:sp>
      <p:sp>
        <p:nvSpPr>
          <p:cNvPr id="4" name="Slide Number Placeholder 3">
            <a:extLst>
              <a:ext uri="{FF2B5EF4-FFF2-40B4-BE49-F238E27FC236}">
                <a16:creationId xmlns:a16="http://schemas.microsoft.com/office/drawing/2014/main" id="{D5225C2B-D5AF-2926-9FF3-325A5638A5B2}"/>
              </a:ext>
            </a:extLst>
          </p:cNvPr>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2810335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4439D-A81A-EAAD-4748-1A27F9BAFB3E}"/>
              </a:ext>
            </a:extLst>
          </p:cNvPr>
          <p:cNvSpPr>
            <a:spLocks noGrp="1"/>
          </p:cNvSpPr>
          <p:nvPr>
            <p:ph type="title"/>
          </p:nvPr>
        </p:nvSpPr>
        <p:spPr/>
        <p:txBody>
          <a:bodyPr/>
          <a:lstStyle/>
          <a:p>
            <a:r>
              <a:rPr lang="en-US" b="1" dirty="0"/>
              <a:t>Sins committed unawares</a:t>
            </a:r>
            <a:br>
              <a:rPr lang="en-US" b="1" dirty="0"/>
            </a:br>
            <a:r>
              <a:rPr lang="en-US" b="1" dirty="0"/>
              <a:t>Leviticus 5:4b-8</a:t>
            </a:r>
          </a:p>
        </p:txBody>
      </p:sp>
      <p:sp>
        <p:nvSpPr>
          <p:cNvPr id="3" name="Content Placeholder 2">
            <a:extLst>
              <a:ext uri="{FF2B5EF4-FFF2-40B4-BE49-F238E27FC236}">
                <a16:creationId xmlns:a16="http://schemas.microsoft.com/office/drawing/2014/main" id="{989F63DA-1BF4-261F-9211-77F6A413DAF1}"/>
              </a:ext>
            </a:extLst>
          </p:cNvPr>
          <p:cNvSpPr>
            <a:spLocks noGrp="1"/>
          </p:cNvSpPr>
          <p:nvPr>
            <p:ph sz="quarter" idx="13"/>
          </p:nvPr>
        </p:nvSpPr>
        <p:spPr>
          <a:xfrm>
            <a:off x="913774" y="1956816"/>
            <a:ext cx="10363826" cy="4041648"/>
          </a:xfrm>
        </p:spPr>
        <p:txBody>
          <a:bodyPr>
            <a:normAutofit fontScale="92500" lnSpcReduction="10000"/>
          </a:bodyPr>
          <a:lstStyle/>
          <a:p>
            <a:pPr algn="l"/>
            <a:r>
              <a:rPr lang="en-US" b="1" i="0" u="sng" dirty="0">
                <a:solidFill>
                  <a:srgbClr val="FF0000"/>
                </a:solidFill>
                <a:effectLst/>
                <a:latin typeface="system-ui"/>
              </a:rPr>
              <a:t>even though they are unaware of it, but then they learn of it and realize their guilt— </a:t>
            </a:r>
            <a:r>
              <a:rPr lang="en-US" b="1" i="0" u="sng" baseline="30000" dirty="0">
                <a:solidFill>
                  <a:srgbClr val="FF0000"/>
                </a:solidFill>
                <a:effectLst/>
                <a:latin typeface="system-ui"/>
              </a:rPr>
              <a:t>5 </a:t>
            </a:r>
            <a:r>
              <a:rPr lang="en-US" b="1" i="0" u="sng" dirty="0">
                <a:solidFill>
                  <a:srgbClr val="FF0000"/>
                </a:solidFill>
                <a:effectLst/>
                <a:latin typeface="system-ui"/>
              </a:rPr>
              <a:t>when anyone becomes aware that they are guilty in any of these matters, they must confess in what way they have sinned</a:t>
            </a:r>
            <a:r>
              <a:rPr lang="en-US" b="1" i="0" dirty="0">
                <a:solidFill>
                  <a:srgbClr val="FF0000"/>
                </a:solidFill>
                <a:effectLst/>
                <a:latin typeface="system-ui"/>
              </a:rPr>
              <a:t>. </a:t>
            </a:r>
            <a:r>
              <a:rPr lang="en-US" b="1" i="0" baseline="30000" dirty="0">
                <a:solidFill>
                  <a:srgbClr val="FF0000"/>
                </a:solidFill>
                <a:effectLst/>
                <a:latin typeface="system-ui"/>
              </a:rPr>
              <a:t>6 </a:t>
            </a:r>
            <a:r>
              <a:rPr lang="en-US" b="1" i="0" dirty="0">
                <a:solidFill>
                  <a:srgbClr val="FF0000"/>
                </a:solidFill>
                <a:effectLst/>
                <a:latin typeface="system-ui"/>
              </a:rPr>
              <a:t>As a penalty for the sin they have committed, they must bring to the </a:t>
            </a:r>
            <a:r>
              <a:rPr lang="en-US" b="1" i="0" cap="small" dirty="0">
                <a:solidFill>
                  <a:srgbClr val="FF0000"/>
                </a:solidFill>
                <a:effectLst/>
                <a:latin typeface="system-ui"/>
              </a:rPr>
              <a:t>Lord</a:t>
            </a:r>
            <a:r>
              <a:rPr lang="en-US" b="1" i="0" dirty="0">
                <a:solidFill>
                  <a:srgbClr val="FF0000"/>
                </a:solidFill>
                <a:effectLst/>
                <a:latin typeface="system-ui"/>
              </a:rPr>
              <a:t> a female lamb or goat from the flock as a sin offering</a:t>
            </a:r>
            <a:r>
              <a:rPr lang="en-US" b="1" i="0" baseline="30000" dirty="0">
                <a:solidFill>
                  <a:srgbClr val="FF0000"/>
                </a:solidFill>
                <a:effectLst/>
                <a:latin typeface="system-ui"/>
              </a:rPr>
              <a:t>[</a:t>
            </a:r>
            <a:r>
              <a:rPr lang="en-US" b="1" i="0" baseline="30000" dirty="0">
                <a:solidFill>
                  <a:srgbClr val="FF0000"/>
                </a:solidFill>
                <a:effectLst/>
                <a:latin typeface="system-ui"/>
                <a:hlinkClick r:id="rId2" tooltip="See footnote a">
                  <a:extLst>
                    <a:ext uri="{A12FA001-AC4F-418D-AE19-62706E023703}">
                      <ahyp:hlinkClr xmlns:ahyp="http://schemas.microsoft.com/office/drawing/2018/hyperlinkcolor" val="tx"/>
                    </a:ext>
                  </a:extLst>
                </a:hlinkClick>
              </a:rPr>
              <a:t>a</a:t>
            </a:r>
            <a:r>
              <a:rPr lang="en-US" b="1" i="0" baseline="30000" dirty="0">
                <a:solidFill>
                  <a:srgbClr val="FF0000"/>
                </a:solidFill>
                <a:effectLst/>
                <a:latin typeface="system-ui"/>
              </a:rPr>
              <a:t>]</a:t>
            </a:r>
            <a:r>
              <a:rPr lang="en-US" b="1" i="0" dirty="0">
                <a:solidFill>
                  <a:srgbClr val="FF0000"/>
                </a:solidFill>
                <a:effectLst/>
                <a:latin typeface="system-ui"/>
              </a:rPr>
              <a:t>; and the priest shall make atonement for them for their sin.</a:t>
            </a:r>
          </a:p>
          <a:p>
            <a:pPr algn="l"/>
            <a:r>
              <a:rPr lang="en-US" b="1" i="0" u="sng" baseline="30000" dirty="0">
                <a:solidFill>
                  <a:srgbClr val="FF0000"/>
                </a:solidFill>
                <a:effectLst/>
                <a:latin typeface="system-ui"/>
              </a:rPr>
              <a:t>7 </a:t>
            </a:r>
            <a:r>
              <a:rPr lang="en-US" b="1" i="0" u="sng" dirty="0">
                <a:solidFill>
                  <a:srgbClr val="FF0000"/>
                </a:solidFill>
                <a:effectLst/>
                <a:latin typeface="system-ui"/>
              </a:rPr>
              <a:t>“‘Anyone who cannot afford a lamb is to bring two doves or two young pigeons to the </a:t>
            </a:r>
            <a:r>
              <a:rPr lang="en-US" b="1" i="0" u="sng" cap="small" dirty="0">
                <a:solidFill>
                  <a:srgbClr val="FF0000"/>
                </a:solidFill>
                <a:effectLst/>
                <a:latin typeface="system-ui"/>
              </a:rPr>
              <a:t>Lord</a:t>
            </a:r>
            <a:r>
              <a:rPr lang="en-US" b="1" i="0" u="sng" dirty="0">
                <a:solidFill>
                  <a:srgbClr val="FF0000"/>
                </a:solidFill>
                <a:effectLst/>
                <a:latin typeface="system-ui"/>
              </a:rPr>
              <a:t> as a penalty for their sin</a:t>
            </a:r>
            <a:r>
              <a:rPr lang="en-US" b="1" i="0" dirty="0">
                <a:solidFill>
                  <a:srgbClr val="FF0000"/>
                </a:solidFill>
                <a:effectLst/>
                <a:latin typeface="system-ui"/>
              </a:rPr>
              <a:t>—one for a sin offering and the other for a burnt offering. </a:t>
            </a:r>
            <a:r>
              <a:rPr lang="en-US" b="1" i="0" baseline="30000" dirty="0">
                <a:solidFill>
                  <a:srgbClr val="FF0000"/>
                </a:solidFill>
                <a:effectLst/>
                <a:latin typeface="system-ui"/>
              </a:rPr>
              <a:t>8 </a:t>
            </a:r>
            <a:r>
              <a:rPr lang="en-US" b="1" i="0" dirty="0">
                <a:solidFill>
                  <a:srgbClr val="FF0000"/>
                </a:solidFill>
                <a:effectLst/>
                <a:latin typeface="system-ui"/>
              </a:rPr>
              <a:t>They are to bring them to the priest, who shall first offer the one for the sin offering. </a:t>
            </a:r>
          </a:p>
          <a:p>
            <a:pPr lvl="1"/>
            <a:r>
              <a:rPr lang="en-US" b="1" dirty="0">
                <a:solidFill>
                  <a:srgbClr val="000000"/>
                </a:solidFill>
                <a:latin typeface="system-ui"/>
              </a:rPr>
              <a:t>Confession &amp; atonement</a:t>
            </a:r>
          </a:p>
          <a:p>
            <a:pPr lvl="1"/>
            <a:r>
              <a:rPr lang="en-US" b="1" dirty="0">
                <a:solidFill>
                  <a:srgbClr val="000000"/>
                </a:solidFill>
                <a:latin typeface="system-ui"/>
              </a:rPr>
              <a:t>Offering what you have </a:t>
            </a:r>
          </a:p>
          <a:p>
            <a:pPr marL="457200" lvl="1" indent="0">
              <a:buNone/>
            </a:pPr>
            <a:endParaRPr lang="en-US" b="0" i="0" dirty="0">
              <a:solidFill>
                <a:srgbClr val="000000"/>
              </a:solidFill>
              <a:effectLst/>
              <a:latin typeface="system-ui"/>
            </a:endParaRPr>
          </a:p>
          <a:p>
            <a:endParaRPr lang="en-US" b="0" i="0" dirty="0">
              <a:solidFill>
                <a:srgbClr val="000000"/>
              </a:solidFill>
              <a:effectLst/>
              <a:latin typeface="system-ui"/>
            </a:endParaRPr>
          </a:p>
          <a:p>
            <a:endParaRPr lang="en-US" dirty="0"/>
          </a:p>
        </p:txBody>
      </p:sp>
      <p:sp>
        <p:nvSpPr>
          <p:cNvPr id="4" name="Slide Number Placeholder 3">
            <a:extLst>
              <a:ext uri="{FF2B5EF4-FFF2-40B4-BE49-F238E27FC236}">
                <a16:creationId xmlns:a16="http://schemas.microsoft.com/office/drawing/2014/main" id="{7E9674E8-315D-A259-E824-F21D8F6381BE}"/>
              </a:ext>
            </a:extLst>
          </p:cNvPr>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206082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2EF5D-385B-A390-F8B5-0CA08C0996FD}"/>
              </a:ext>
            </a:extLst>
          </p:cNvPr>
          <p:cNvSpPr>
            <a:spLocks noGrp="1"/>
          </p:cNvSpPr>
          <p:nvPr>
            <p:ph type="title"/>
          </p:nvPr>
        </p:nvSpPr>
        <p:spPr>
          <a:xfrm>
            <a:off x="913775" y="618517"/>
            <a:ext cx="10364451" cy="1118843"/>
          </a:xfrm>
        </p:spPr>
        <p:txBody>
          <a:bodyPr/>
          <a:lstStyle/>
          <a:p>
            <a:r>
              <a:rPr lang="en-US" b="1" dirty="0"/>
              <a:t>Unintentional sins</a:t>
            </a:r>
            <a:br>
              <a:rPr lang="en-US" b="1" dirty="0"/>
            </a:br>
            <a:r>
              <a:rPr lang="en-US" b="1" dirty="0"/>
              <a:t>Leviticus 5:14-16</a:t>
            </a:r>
          </a:p>
        </p:txBody>
      </p:sp>
      <p:sp>
        <p:nvSpPr>
          <p:cNvPr id="3" name="Content Placeholder 2">
            <a:extLst>
              <a:ext uri="{FF2B5EF4-FFF2-40B4-BE49-F238E27FC236}">
                <a16:creationId xmlns:a16="http://schemas.microsoft.com/office/drawing/2014/main" id="{B956628B-F31D-B591-E952-1454EB20258F}"/>
              </a:ext>
            </a:extLst>
          </p:cNvPr>
          <p:cNvSpPr>
            <a:spLocks noGrp="1"/>
          </p:cNvSpPr>
          <p:nvPr>
            <p:ph sz="quarter" idx="13"/>
          </p:nvPr>
        </p:nvSpPr>
        <p:spPr>
          <a:xfrm>
            <a:off x="913774" y="1911096"/>
            <a:ext cx="10363826" cy="4233672"/>
          </a:xfrm>
        </p:spPr>
        <p:txBody>
          <a:bodyPr>
            <a:normAutofit/>
          </a:bodyPr>
          <a:lstStyle/>
          <a:p>
            <a:pPr algn="l"/>
            <a:r>
              <a:rPr lang="en-US" b="1" i="1" baseline="30000" dirty="0">
                <a:solidFill>
                  <a:srgbClr val="FF0000"/>
                </a:solidFill>
                <a:effectLst/>
                <a:latin typeface="system-ui"/>
              </a:rPr>
              <a:t>14 </a:t>
            </a:r>
            <a:r>
              <a:rPr lang="en-US" b="1" i="1" dirty="0">
                <a:solidFill>
                  <a:srgbClr val="FF0000"/>
                </a:solidFill>
                <a:effectLst/>
                <a:latin typeface="system-ui"/>
              </a:rPr>
              <a:t>The </a:t>
            </a:r>
            <a:r>
              <a:rPr lang="en-US" b="1" i="1" cap="small" dirty="0">
                <a:solidFill>
                  <a:srgbClr val="FF0000"/>
                </a:solidFill>
                <a:effectLst/>
                <a:latin typeface="system-ui"/>
              </a:rPr>
              <a:t>Lord</a:t>
            </a:r>
            <a:r>
              <a:rPr lang="en-US" b="1" i="1" dirty="0">
                <a:solidFill>
                  <a:srgbClr val="FF0000"/>
                </a:solidFill>
                <a:effectLst/>
                <a:latin typeface="system-ui"/>
              </a:rPr>
              <a:t> said to Moses: </a:t>
            </a:r>
            <a:r>
              <a:rPr lang="en-US" b="1" i="1" baseline="30000" dirty="0">
                <a:solidFill>
                  <a:srgbClr val="FF0000"/>
                </a:solidFill>
                <a:effectLst/>
                <a:latin typeface="system-ui"/>
              </a:rPr>
              <a:t>15 </a:t>
            </a:r>
            <a:r>
              <a:rPr lang="en-US" b="1" i="1" dirty="0">
                <a:solidFill>
                  <a:srgbClr val="FF0000"/>
                </a:solidFill>
                <a:effectLst/>
                <a:latin typeface="system-ui"/>
              </a:rPr>
              <a:t>“When anyone is unfaithful to the </a:t>
            </a:r>
            <a:r>
              <a:rPr lang="en-US" b="1" i="1" cap="small" dirty="0">
                <a:solidFill>
                  <a:srgbClr val="FF0000"/>
                </a:solidFill>
                <a:effectLst/>
                <a:latin typeface="system-ui"/>
              </a:rPr>
              <a:t>Lord</a:t>
            </a:r>
            <a:r>
              <a:rPr lang="en-US" b="1" i="1" dirty="0">
                <a:solidFill>
                  <a:srgbClr val="FF0000"/>
                </a:solidFill>
                <a:effectLst/>
                <a:latin typeface="system-ui"/>
              </a:rPr>
              <a:t> by sinning unintentionally in regard to any of the </a:t>
            </a:r>
            <a:r>
              <a:rPr lang="en-US" b="1" i="1" cap="small" dirty="0">
                <a:solidFill>
                  <a:srgbClr val="FF0000"/>
                </a:solidFill>
                <a:effectLst/>
                <a:latin typeface="system-ui"/>
              </a:rPr>
              <a:t>Lord</a:t>
            </a:r>
            <a:r>
              <a:rPr lang="en-US" b="1" i="1" dirty="0">
                <a:solidFill>
                  <a:srgbClr val="FF0000"/>
                </a:solidFill>
                <a:effectLst/>
                <a:latin typeface="system-ui"/>
              </a:rPr>
              <a:t>’s holy things, they are to bring to the </a:t>
            </a:r>
            <a:r>
              <a:rPr lang="en-US" b="1" i="1" cap="small" dirty="0">
                <a:solidFill>
                  <a:srgbClr val="FF0000"/>
                </a:solidFill>
                <a:effectLst/>
                <a:latin typeface="system-ui"/>
              </a:rPr>
              <a:t>Lord</a:t>
            </a:r>
            <a:r>
              <a:rPr lang="en-US" b="1" i="1" dirty="0">
                <a:solidFill>
                  <a:srgbClr val="FF0000"/>
                </a:solidFill>
                <a:effectLst/>
                <a:latin typeface="system-ui"/>
              </a:rPr>
              <a:t> as a penalty a ram from the flock, one without defect and of the proper value in silver, according to the sanctuary shekel.</a:t>
            </a:r>
            <a:r>
              <a:rPr lang="en-US" b="1" i="1" baseline="30000" dirty="0">
                <a:solidFill>
                  <a:srgbClr val="FF0000"/>
                </a:solidFill>
                <a:effectLst/>
                <a:latin typeface="system-ui"/>
              </a:rPr>
              <a:t>[</a:t>
            </a:r>
            <a:r>
              <a:rPr lang="en-US" b="1" i="1" baseline="30000" dirty="0">
                <a:solidFill>
                  <a:srgbClr val="FF0000"/>
                </a:solidFill>
                <a:effectLst/>
                <a:latin typeface="system-ui"/>
                <a:hlinkClick r:id="rId2" tooltip="See footnote d">
                  <a:extLst>
                    <a:ext uri="{A12FA001-AC4F-418D-AE19-62706E023703}">
                      <ahyp:hlinkClr xmlns:ahyp="http://schemas.microsoft.com/office/drawing/2018/hyperlinkcolor" val="tx"/>
                    </a:ext>
                  </a:extLst>
                </a:hlinkClick>
              </a:rPr>
              <a:t>d</a:t>
            </a:r>
            <a:r>
              <a:rPr lang="en-US" b="1" i="1" baseline="30000" dirty="0">
                <a:solidFill>
                  <a:srgbClr val="FF0000"/>
                </a:solidFill>
                <a:effectLst/>
                <a:latin typeface="system-ui"/>
              </a:rPr>
              <a:t>]</a:t>
            </a:r>
            <a:r>
              <a:rPr lang="en-US" b="1" i="1" dirty="0">
                <a:solidFill>
                  <a:srgbClr val="FF0000"/>
                </a:solidFill>
                <a:effectLst/>
                <a:latin typeface="system-ui"/>
              </a:rPr>
              <a:t> It is a guilt offering. </a:t>
            </a:r>
            <a:r>
              <a:rPr lang="en-US" b="1" i="1" baseline="30000" dirty="0">
                <a:solidFill>
                  <a:srgbClr val="FF0000"/>
                </a:solidFill>
                <a:effectLst/>
                <a:latin typeface="system-ui"/>
              </a:rPr>
              <a:t>16 </a:t>
            </a:r>
            <a:r>
              <a:rPr lang="en-US" b="1" i="1" dirty="0">
                <a:solidFill>
                  <a:srgbClr val="FF0000"/>
                </a:solidFill>
                <a:effectLst/>
                <a:latin typeface="system-ui"/>
              </a:rPr>
              <a:t>They must make restitution for what they have failed to do in regard to the holy things, pay an additional penalty of a fifth of its value and give it all to the priest. The priest will make atonement for them with the ram as a guilt offering, and they will be forgiven. </a:t>
            </a:r>
          </a:p>
          <a:p>
            <a:pPr lvl="1"/>
            <a:r>
              <a:rPr lang="en-US" b="1" dirty="0">
                <a:latin typeface="system-ui"/>
              </a:rPr>
              <a:t>Unintentional but guilty (manslaughter)</a:t>
            </a:r>
          </a:p>
          <a:p>
            <a:pPr lvl="1"/>
            <a:r>
              <a:rPr lang="en-US" b="1" dirty="0">
                <a:latin typeface="system-ui"/>
              </a:rPr>
              <a:t>Restitution (making good on what was lost)</a:t>
            </a:r>
          </a:p>
          <a:p>
            <a:pPr lvl="1"/>
            <a:r>
              <a:rPr lang="en-US" b="1" dirty="0">
                <a:latin typeface="system-ui"/>
              </a:rPr>
              <a:t>Atonement through the guilt offering</a:t>
            </a:r>
            <a:endParaRPr lang="en-US" dirty="0"/>
          </a:p>
        </p:txBody>
      </p:sp>
      <p:sp>
        <p:nvSpPr>
          <p:cNvPr id="4" name="Slide Number Placeholder 3">
            <a:extLst>
              <a:ext uri="{FF2B5EF4-FFF2-40B4-BE49-F238E27FC236}">
                <a16:creationId xmlns:a16="http://schemas.microsoft.com/office/drawing/2014/main" id="{361ABBBC-0B75-0514-0ADA-5548777161D9}"/>
              </a:ext>
            </a:extLst>
          </p:cNvPr>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2415925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B58D2-2CBE-BD2C-C039-2C22090E85D2}"/>
              </a:ext>
            </a:extLst>
          </p:cNvPr>
          <p:cNvSpPr>
            <a:spLocks noGrp="1"/>
          </p:cNvSpPr>
          <p:nvPr>
            <p:ph type="title"/>
          </p:nvPr>
        </p:nvSpPr>
        <p:spPr/>
        <p:txBody>
          <a:bodyPr/>
          <a:lstStyle/>
          <a:p>
            <a:r>
              <a:rPr lang="en-US" b="1" dirty="0"/>
              <a:t>Unintentional unknown sins</a:t>
            </a:r>
            <a:br>
              <a:rPr lang="en-US" b="1" dirty="0"/>
            </a:br>
            <a:r>
              <a:rPr lang="en-US" b="1" dirty="0"/>
              <a:t>Leviticus 5:17-19</a:t>
            </a:r>
          </a:p>
        </p:txBody>
      </p:sp>
      <p:sp>
        <p:nvSpPr>
          <p:cNvPr id="3" name="Content Placeholder 2">
            <a:extLst>
              <a:ext uri="{FF2B5EF4-FFF2-40B4-BE49-F238E27FC236}">
                <a16:creationId xmlns:a16="http://schemas.microsoft.com/office/drawing/2014/main" id="{B7F9B5A3-6D8F-E943-5BC5-6DBCDA5DE0B9}"/>
              </a:ext>
            </a:extLst>
          </p:cNvPr>
          <p:cNvSpPr>
            <a:spLocks noGrp="1"/>
          </p:cNvSpPr>
          <p:nvPr>
            <p:ph sz="quarter" idx="13"/>
          </p:nvPr>
        </p:nvSpPr>
        <p:spPr>
          <a:xfrm>
            <a:off x="914399" y="1983044"/>
            <a:ext cx="10363826" cy="3795964"/>
          </a:xfrm>
        </p:spPr>
        <p:txBody>
          <a:bodyPr>
            <a:normAutofit/>
          </a:bodyPr>
          <a:lstStyle/>
          <a:p>
            <a:r>
              <a:rPr lang="en-US" b="1" i="1" baseline="30000" dirty="0">
                <a:solidFill>
                  <a:srgbClr val="FF0000"/>
                </a:solidFill>
                <a:effectLst/>
                <a:latin typeface="system-ui"/>
              </a:rPr>
              <a:t>17 </a:t>
            </a:r>
            <a:r>
              <a:rPr lang="en-US" b="1" i="1" dirty="0">
                <a:solidFill>
                  <a:srgbClr val="FF0000"/>
                </a:solidFill>
                <a:effectLst/>
                <a:latin typeface="system-ui"/>
              </a:rPr>
              <a:t>“If anyone sins and does what is forbidden in any of the </a:t>
            </a:r>
            <a:r>
              <a:rPr lang="en-US" b="1" i="1" cap="small" dirty="0">
                <a:solidFill>
                  <a:srgbClr val="FF0000"/>
                </a:solidFill>
                <a:effectLst/>
                <a:latin typeface="system-ui"/>
              </a:rPr>
              <a:t>Lord</a:t>
            </a:r>
            <a:r>
              <a:rPr lang="en-US" b="1" i="1" dirty="0">
                <a:solidFill>
                  <a:srgbClr val="FF0000"/>
                </a:solidFill>
                <a:effectLst/>
                <a:latin typeface="system-ui"/>
              </a:rPr>
              <a:t>’s commands, even though they do not know it, they are guilty and will be held responsible. </a:t>
            </a:r>
            <a:r>
              <a:rPr lang="en-US" b="1" i="1" baseline="30000" dirty="0">
                <a:solidFill>
                  <a:srgbClr val="FF0000"/>
                </a:solidFill>
                <a:effectLst/>
                <a:latin typeface="system-ui"/>
              </a:rPr>
              <a:t>18 </a:t>
            </a:r>
            <a:r>
              <a:rPr lang="en-US" b="1" i="1" dirty="0">
                <a:solidFill>
                  <a:srgbClr val="FF0000"/>
                </a:solidFill>
                <a:effectLst/>
                <a:latin typeface="system-ui"/>
              </a:rPr>
              <a:t>They are to bring to the priest as a guilt offering a ram from the flock, one without defect and of the proper value. In this way the priest will make atonement for them for the wrong they have committed unintentionally, and they will be forgiven. </a:t>
            </a:r>
            <a:r>
              <a:rPr lang="en-US" b="1" i="1" baseline="30000" dirty="0">
                <a:solidFill>
                  <a:srgbClr val="FF0000"/>
                </a:solidFill>
                <a:effectLst/>
                <a:latin typeface="system-ui"/>
              </a:rPr>
              <a:t>19 </a:t>
            </a:r>
            <a:r>
              <a:rPr lang="en-US" b="1" i="1" dirty="0">
                <a:solidFill>
                  <a:srgbClr val="FF0000"/>
                </a:solidFill>
                <a:effectLst/>
                <a:latin typeface="system-ui"/>
              </a:rPr>
              <a:t>It is a guilt offering; they have been guilty of</a:t>
            </a:r>
            <a:r>
              <a:rPr lang="en-US" b="1" i="1" baseline="30000" dirty="0">
                <a:solidFill>
                  <a:srgbClr val="FF0000"/>
                </a:solidFill>
                <a:effectLst/>
                <a:latin typeface="system-ui"/>
              </a:rPr>
              <a:t>[</a:t>
            </a:r>
            <a:r>
              <a:rPr lang="en-US" b="1" i="1" baseline="30000" dirty="0">
                <a:solidFill>
                  <a:srgbClr val="FF0000"/>
                </a:solidFill>
                <a:effectLst/>
                <a:latin typeface="system-ui"/>
                <a:hlinkClick r:id="rId2" tooltip="See footnote e">
                  <a:extLst>
                    <a:ext uri="{A12FA001-AC4F-418D-AE19-62706E023703}">
                      <ahyp:hlinkClr xmlns:ahyp="http://schemas.microsoft.com/office/drawing/2018/hyperlinkcolor" val="tx"/>
                    </a:ext>
                  </a:extLst>
                </a:hlinkClick>
              </a:rPr>
              <a:t>e</a:t>
            </a:r>
            <a:r>
              <a:rPr lang="en-US" b="1" i="1" baseline="30000" dirty="0">
                <a:solidFill>
                  <a:srgbClr val="FF0000"/>
                </a:solidFill>
                <a:effectLst/>
                <a:latin typeface="system-ui"/>
              </a:rPr>
              <a:t>]</a:t>
            </a:r>
            <a:r>
              <a:rPr lang="en-US" b="1" i="1" dirty="0">
                <a:solidFill>
                  <a:srgbClr val="FF0000"/>
                </a:solidFill>
                <a:effectLst/>
                <a:latin typeface="system-ui"/>
              </a:rPr>
              <a:t> wrongdoing against the </a:t>
            </a:r>
            <a:r>
              <a:rPr lang="en-US" b="1" i="1" cap="small" dirty="0">
                <a:solidFill>
                  <a:srgbClr val="FF0000"/>
                </a:solidFill>
                <a:effectLst/>
                <a:latin typeface="system-ui"/>
              </a:rPr>
              <a:t>Lord</a:t>
            </a:r>
            <a:r>
              <a:rPr lang="en-US" b="1" i="1" dirty="0">
                <a:solidFill>
                  <a:srgbClr val="FF0000"/>
                </a:solidFill>
                <a:effectLst/>
                <a:latin typeface="system-ui"/>
              </a:rPr>
              <a:t>.”</a:t>
            </a:r>
          </a:p>
          <a:p>
            <a:pPr lvl="1"/>
            <a:r>
              <a:rPr lang="en-US" b="1" dirty="0">
                <a:latin typeface="system-ui"/>
              </a:rPr>
              <a:t>Manslaughter</a:t>
            </a:r>
          </a:p>
          <a:p>
            <a:pPr lvl="1"/>
            <a:r>
              <a:rPr lang="en-US" b="1" dirty="0">
                <a:effectLst/>
                <a:latin typeface="system-ui"/>
              </a:rPr>
              <a:t>Negligent homicide</a:t>
            </a:r>
          </a:p>
          <a:p>
            <a:endParaRPr lang="en-US" dirty="0"/>
          </a:p>
        </p:txBody>
      </p:sp>
      <p:sp>
        <p:nvSpPr>
          <p:cNvPr id="4" name="Slide Number Placeholder 3">
            <a:extLst>
              <a:ext uri="{FF2B5EF4-FFF2-40B4-BE49-F238E27FC236}">
                <a16:creationId xmlns:a16="http://schemas.microsoft.com/office/drawing/2014/main" id="{304DBBB9-79C0-FA2F-CA72-2183BE3DCD9B}"/>
              </a:ext>
            </a:extLst>
          </p:cNvPr>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306788128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150516</TotalTime>
  <Words>1640</Words>
  <Application>Microsoft Office PowerPoint</Application>
  <PresentationFormat>Widescreen</PresentationFormat>
  <Paragraphs>134</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Arial Black</vt:lpstr>
      <vt:lpstr>Calibri</vt:lpstr>
      <vt:lpstr>Calibri Light</vt:lpstr>
      <vt:lpstr>Roboto</vt:lpstr>
      <vt:lpstr>Segoe UI</vt:lpstr>
      <vt:lpstr>system-ui</vt:lpstr>
      <vt:lpstr>Tw Cen MT</vt:lpstr>
      <vt:lpstr>Droplet</vt:lpstr>
      <vt:lpstr> 2025 COMMITMENT TO GROWTH PERSONAL - CHURCH - COMMUNITY</vt:lpstr>
      <vt:lpstr>                      Shiloh church bpt through the bible together in 1 year      no matter how difficult….your situation is…. there is a way  through it!! (thanking god for grace) </vt:lpstr>
      <vt:lpstr>Flashback to last Sunday “you always have a choice”</vt:lpstr>
      <vt:lpstr>- </vt:lpstr>
      <vt:lpstr>Inside the tabernacle</vt:lpstr>
      <vt:lpstr>sins of commission &amp; omission Leviticus 5:1-4a</vt:lpstr>
      <vt:lpstr>Sins committed unawares Leviticus 5:4b-8</vt:lpstr>
      <vt:lpstr>Unintentional sins Leviticus 5:14-16</vt:lpstr>
      <vt:lpstr>Unintentional unknown sins Leviticus 5:17-19</vt:lpstr>
      <vt:lpstr>  god takes it personally Leviticus 6:1-4</vt:lpstr>
      <vt:lpstr>Did we miss anyone? Leviticus 6:4b-7</vt:lpstr>
      <vt:lpstr>We have all sinned.. the big question:</vt:lpstr>
      <vt:lpstr>Behold the lamb John 3:16 </vt:lpstr>
      <vt:lpstr>The rest of the story!!! John 3:17 </vt:lpstr>
      <vt:lpstr>SONG OF DECISION/commitment/ANOINTING “lord, deliver me”</vt:lpstr>
      <vt:lpstr>Song of commitment &amp; affirmation I trust in god!!</vt:lpstr>
      <vt:lpstr>PowerPoint Presentation</vt:lpstr>
      <vt:lpstr>PowerPoint Presentation</vt:lpstr>
      <vt:lpstr>PowerPoint Presentation</vt:lpstr>
      <vt:lpstr>BIBLE DISCOVERY classes The Book of leviticus 15 Do your best to present yourself to God as one approved, a worker who does not need to be ashamed and who correctly handles the word of truth  -  2nd timothy 2:15</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Victory belongs to jesus 1 Corinthians 15:58</dc:title>
  <dc:creator>Carl McCluster</dc:creator>
  <cp:lastModifiedBy>Carl McClusterr</cp:lastModifiedBy>
  <cp:revision>199</cp:revision>
  <cp:lastPrinted>2025-01-07T17:53:34Z</cp:lastPrinted>
  <dcterms:created xsi:type="dcterms:W3CDTF">2018-07-22T10:50:57Z</dcterms:created>
  <dcterms:modified xsi:type="dcterms:W3CDTF">2025-01-19T13:47:37Z</dcterms:modified>
</cp:coreProperties>
</file>