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sldIdLst>
    <p:sldId id="567" r:id="rId2"/>
    <p:sldId id="663" r:id="rId3"/>
    <p:sldId id="256" r:id="rId4"/>
    <p:sldId id="666" r:id="rId5"/>
    <p:sldId id="669" r:id="rId6"/>
    <p:sldId id="664" r:id="rId7"/>
    <p:sldId id="674" r:id="rId8"/>
    <p:sldId id="675" r:id="rId9"/>
    <p:sldId id="676" r:id="rId10"/>
    <p:sldId id="677" r:id="rId11"/>
    <p:sldId id="678" r:id="rId12"/>
    <p:sldId id="679" r:id="rId13"/>
    <p:sldId id="680" r:id="rId14"/>
    <p:sldId id="671" r:id="rId15"/>
    <p:sldId id="657" r:id="rId16"/>
    <p:sldId id="616" r:id="rId17"/>
    <p:sldId id="645" r:id="rId18"/>
    <p:sldId id="290" r:id="rId19"/>
    <p:sldId id="291" r:id="rId20"/>
    <p:sldId id="447" r:id="rId21"/>
    <p:sldId id="415" r:id="rId22"/>
    <p:sldId id="448" r:id="rId23"/>
    <p:sldId id="446" r:id="rId24"/>
    <p:sldId id="296" r:id="rId25"/>
    <p:sldId id="428" r:id="rId26"/>
    <p:sldId id="429" r:id="rId2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52" autoAdjust="0"/>
    <p:restoredTop sz="94660"/>
  </p:normalViewPr>
  <p:slideViewPr>
    <p:cSldViewPr snapToGrid="0">
      <p:cViewPr varScale="1">
        <p:scale>
          <a:sx n="105" d="100"/>
          <a:sy n="105" d="100"/>
        </p:scale>
        <p:origin x="822"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64" tIns="46582" rIns="93164" bIns="46582" rtlCol="0"/>
          <a:lstStyle>
            <a:lvl1pPr algn="r">
              <a:defRPr sz="1200"/>
            </a:lvl1pPr>
          </a:lstStyle>
          <a:p>
            <a:fld id="{4ABB9B9A-62F2-4C19-8E0A-A51F2D3C3B9F}" type="datetimeFigureOut">
              <a:rPr lang="en-US" smtClean="0"/>
              <a:t>1/19/2025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4" tIns="46582" rIns="93164" bIns="46582"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64" tIns="46582" rIns="93164" bIns="46582"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64" tIns="46582" rIns="93164" bIns="46582" rtlCol="0" anchor="b"/>
          <a:lstStyle>
            <a:lvl1pPr algn="r">
              <a:defRPr sz="1200"/>
            </a:lvl1pPr>
          </a:lstStyle>
          <a:p>
            <a:fld id="{C523BAAF-F79D-4C2F-87DA-89C154DE9416}" type="slidenum">
              <a:rPr lang="en-US" smtClean="0"/>
              <a:t>‹#›</a:t>
            </a:fld>
            <a:endParaRPr lang="en-US"/>
          </a:p>
        </p:txBody>
      </p:sp>
    </p:spTree>
    <p:extLst>
      <p:ext uri="{BB962C8B-B14F-4D97-AF65-F5344CB8AC3E}">
        <p14:creationId xmlns:p14="http://schemas.microsoft.com/office/powerpoint/2010/main" val="1480142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7B9239-0511-41B1-B473-EA6BE056B271}" type="datetime1">
              <a:rPr lang="en-US" smtClean="0"/>
              <a:t>1/19/2025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301172-9A5D-46D6-ACE6-7EC942DBD76B}" type="datetime1">
              <a:rPr lang="en-US" smtClean="0"/>
              <a:t>1/19/2025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218CAE-5E03-4CAB-8085-6F601053E9A7}" type="datetime1">
              <a:rPr lang="en-US" smtClean="0"/>
              <a:t>1/19/2025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8CD48F-0C90-4DEC-A39A-8C45C35FC443}" type="datetime1">
              <a:rPr lang="en-US" smtClean="0"/>
              <a:t>1/19/2025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1FE3AA-E081-4B98-967E-5217577AAF4B}" type="datetime1">
              <a:rPr lang="en-US" smtClean="0"/>
              <a:t>1/19/2025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E670B8D-0611-4E09-8175-78CD7A82C5DD}" type="datetime1">
              <a:rPr lang="en-US" smtClean="0"/>
              <a:t>1/19/2025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0D3F973-CD43-4DA2-B538-C6E7B398F826}" type="datetime1">
              <a:rPr lang="en-US" smtClean="0"/>
              <a:t>1/19/2025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74F7DB-8ED1-4545-8A91-63F181C2D839}" type="datetime1">
              <a:rPr lang="en-US" smtClean="0"/>
              <a:t>1/19/2025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8F8285-8E85-4019-81D8-9D5FE91E949D}" type="datetime1">
              <a:rPr lang="en-US" smtClean="0"/>
              <a:t>1/19/2025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0EAA64-D349-435E-8C5E-1F0C861B09F9}" type="datetime1">
              <a:rPr lang="en-US" smtClean="0"/>
              <a:t>1/19/2025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F667D5-9A37-4555-9109-FC36697A26CA}" type="datetime1">
              <a:rPr lang="en-US" smtClean="0"/>
              <a:t>1/19/2025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C565E6-E0A9-4D4A-8B3C-A192D5A3B60F}" type="datetime1">
              <a:rPr lang="en-US" smtClean="0"/>
              <a:t>1/19/2025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570163-29BA-48D0-807C-28CAED318CC4}" type="datetime1">
              <a:rPr lang="en-US" smtClean="0"/>
              <a:t>1/19/2025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8EA583-67AE-4317-82FC-D9A9F26D2FA4}" type="datetime1">
              <a:rPr lang="en-US" smtClean="0"/>
              <a:t>1/19/2025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718C49A3-113A-4390-8FC5-22FDB59BC387}" type="datetime1">
              <a:rPr lang="en-US" smtClean="0"/>
              <a:t>1/19/2025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4FBFBF-E271-45EF-AD95-B1FE22A2CDE3}" type="datetime1">
              <a:rPr lang="en-US" smtClean="0"/>
              <a:t>1/19/2025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86F756-3838-44BF-9E5A-E20983A82FB3}" type="datetime1">
              <a:rPr lang="en-US" smtClean="0"/>
              <a:t>1/19/2025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53F8F30A-500A-47E5-8E11-BAE84E32A1EF}" type="datetime1">
              <a:rPr lang="en-US" smtClean="0"/>
              <a:t>1/19/2025</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biblegateway.com/passage/?search=Numbers%2011&amp;version=NIV#fen-NIV-4057c" TargetMode="External"/><Relationship Id="rId2" Type="http://schemas.openxmlformats.org/officeDocument/2006/relationships/hyperlink" Target="https://www.biblegateway.com/passage/?search=Numbers%2011&amp;version=NIV#fen-NIV-4056b" TargetMode="External"/><Relationship Id="rId1" Type="http://schemas.openxmlformats.org/officeDocument/2006/relationships/slideLayout" Target="../slideLayouts/slideLayout2.xml"/><Relationship Id="rId4" Type="http://schemas.openxmlformats.org/officeDocument/2006/relationships/hyperlink" Target="https://www.biblegateway.com/passage/?search=Numbers%2011&amp;version=NIV#fen-NIV-4059d"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QvwsmhuRFtc"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vBOa1SI8lZU&amp;list=RDvBOa1SI8lZU&amp;start_radio=1&amp;ab_channel=MissYesenia"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FYXqI7nrV40"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youtube.com/watch?v=hNiKoJgvbtI&amp;ab_channel=ajugofjoe"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iblegateway.com/passage/?search=Numbers%2011&amp;version=NIV#fen-NIV-4028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CDE11-5AC3-DED9-14DB-9535B973C6F5}"/>
              </a:ext>
            </a:extLst>
          </p:cNvPr>
          <p:cNvSpPr>
            <a:spLocks noGrp="1"/>
          </p:cNvSpPr>
          <p:nvPr>
            <p:ph type="title"/>
          </p:nvPr>
        </p:nvSpPr>
        <p:spPr>
          <a:xfrm>
            <a:off x="914087" y="618517"/>
            <a:ext cx="10363826" cy="1596177"/>
          </a:xfrm>
        </p:spPr>
        <p:txBody>
          <a:bodyPr>
            <a:normAutofit fontScale="90000"/>
          </a:bodyPr>
          <a:lstStyle/>
          <a:p>
            <a:br>
              <a:rPr lang="en-US" sz="4800" b="1" dirty="0"/>
            </a:br>
            <a:r>
              <a:rPr lang="en-US" sz="4000" b="1" dirty="0"/>
              <a:t>2025 COMMITMENT TO GROWTH</a:t>
            </a:r>
            <a:br>
              <a:rPr lang="en-US" sz="4000" b="1" dirty="0"/>
            </a:br>
            <a:r>
              <a:rPr lang="en-US" sz="4000" b="1" dirty="0"/>
              <a:t>PERSONAL - CHURCH - COMMUNITY</a:t>
            </a:r>
          </a:p>
        </p:txBody>
      </p:sp>
      <p:sp>
        <p:nvSpPr>
          <p:cNvPr id="3" name="Content Placeholder 2">
            <a:extLst>
              <a:ext uri="{FF2B5EF4-FFF2-40B4-BE49-F238E27FC236}">
                <a16:creationId xmlns:a16="http://schemas.microsoft.com/office/drawing/2014/main" id="{1438FC2D-6F2D-B5EF-1449-B0DE0C8F2321}"/>
              </a:ext>
            </a:extLst>
          </p:cNvPr>
          <p:cNvSpPr>
            <a:spLocks noGrp="1"/>
          </p:cNvSpPr>
          <p:nvPr>
            <p:ph sz="quarter" idx="13"/>
          </p:nvPr>
        </p:nvSpPr>
        <p:spPr>
          <a:xfrm>
            <a:off x="914399" y="2151578"/>
            <a:ext cx="10363826" cy="4087905"/>
          </a:xfrm>
        </p:spPr>
        <p:txBody>
          <a:bodyPr>
            <a:noAutofit/>
          </a:bodyPr>
          <a:lstStyle/>
          <a:p>
            <a:pPr algn="l"/>
            <a:r>
              <a:rPr lang="en-US" sz="2200" b="1" i="1" dirty="0">
                <a:solidFill>
                  <a:srgbClr val="FF0000"/>
                </a:solidFill>
                <a:latin typeface="system-ui"/>
              </a:rPr>
              <a:t>DAILY BIBLE READING/STUDY</a:t>
            </a:r>
          </a:p>
          <a:p>
            <a:pPr algn="l"/>
            <a:r>
              <a:rPr lang="en-US" sz="2200" b="1" i="1" dirty="0">
                <a:solidFill>
                  <a:srgbClr val="FF0000"/>
                </a:solidFill>
                <a:effectLst/>
                <a:latin typeface="system-ui"/>
              </a:rPr>
              <a:t>DAIL</a:t>
            </a:r>
            <a:r>
              <a:rPr lang="en-US" sz="2200" b="1" i="1" dirty="0">
                <a:solidFill>
                  <a:srgbClr val="FF0000"/>
                </a:solidFill>
                <a:latin typeface="system-ui"/>
              </a:rPr>
              <a:t>Y PRAYER COMMITMENT</a:t>
            </a:r>
          </a:p>
          <a:p>
            <a:pPr algn="l"/>
            <a:r>
              <a:rPr lang="en-US" sz="2200" b="1" i="1" dirty="0">
                <a:solidFill>
                  <a:srgbClr val="FF0000"/>
                </a:solidFill>
                <a:latin typeface="system-ui"/>
              </a:rPr>
              <a:t>DAILY LIVING COMMITMENT</a:t>
            </a:r>
          </a:p>
          <a:p>
            <a:pPr lvl="1"/>
            <a:r>
              <a:rPr lang="en-US" sz="2000" b="1" i="1" dirty="0">
                <a:solidFill>
                  <a:srgbClr val="FF0000"/>
                </a:solidFill>
                <a:latin typeface="system-ui"/>
              </a:rPr>
              <a:t>MY WALK + MY TALK = MY WITNESS</a:t>
            </a:r>
          </a:p>
          <a:p>
            <a:pPr algn="l"/>
            <a:r>
              <a:rPr lang="en-US" sz="2200" b="1" i="1" dirty="0">
                <a:solidFill>
                  <a:srgbClr val="FF0000"/>
                </a:solidFill>
                <a:effectLst/>
                <a:latin typeface="system-ui"/>
              </a:rPr>
              <a:t>WEEKLY  FASTING COMMITMENT</a:t>
            </a:r>
          </a:p>
          <a:p>
            <a:pPr algn="l"/>
            <a:r>
              <a:rPr lang="en-US" sz="2200" b="1" i="1" dirty="0">
                <a:solidFill>
                  <a:srgbClr val="FF0000"/>
                </a:solidFill>
                <a:effectLst/>
                <a:latin typeface="system-ui"/>
              </a:rPr>
              <a:t>WEEKLY BIBLE STUDY</a:t>
            </a:r>
          </a:p>
          <a:p>
            <a:pPr algn="l"/>
            <a:r>
              <a:rPr lang="en-US" sz="2200" b="1" i="1" dirty="0">
                <a:solidFill>
                  <a:srgbClr val="FF0000"/>
                </a:solidFill>
                <a:latin typeface="system-ui"/>
              </a:rPr>
              <a:t>WEEKLY WORSHIP COMMITMENT</a:t>
            </a:r>
          </a:p>
          <a:p>
            <a:pPr algn="l"/>
            <a:r>
              <a:rPr lang="en-US" sz="2200" b="1" i="1" dirty="0">
                <a:solidFill>
                  <a:srgbClr val="FF0000"/>
                </a:solidFill>
                <a:latin typeface="system-ui"/>
              </a:rPr>
              <a:t>WEEKLY GIVING COMMITMENT</a:t>
            </a:r>
          </a:p>
        </p:txBody>
      </p:sp>
      <p:sp>
        <p:nvSpPr>
          <p:cNvPr id="4" name="Slide Number Placeholder 3">
            <a:extLst>
              <a:ext uri="{FF2B5EF4-FFF2-40B4-BE49-F238E27FC236}">
                <a16:creationId xmlns:a16="http://schemas.microsoft.com/office/drawing/2014/main" id="{82E7163A-775A-4017-6ECC-E586ECC3DC69}"/>
              </a:ext>
            </a:extLst>
          </p:cNvPr>
          <p:cNvSpPr>
            <a:spLocks noGrp="1"/>
          </p:cNvSpPr>
          <p:nvPr>
            <p:ph type="sldNum" sz="quarter" idx="12"/>
          </p:nvPr>
        </p:nvSpPr>
        <p:spPr/>
        <p:txBody>
          <a:bodyPr/>
          <a:lstStyle/>
          <a:p>
            <a:fld id="{6D22F896-40B5-4ADD-8801-0D06FADFA095}" type="slidenum">
              <a:rPr lang="en-US" smtClean="0"/>
              <a:t>1</a:t>
            </a:fld>
            <a:endParaRPr lang="en-US" dirty="0"/>
          </a:p>
        </p:txBody>
      </p:sp>
      <p:pic>
        <p:nvPicPr>
          <p:cNvPr id="6" name="Picture 5" descr="A blue text on a black background&#10;&#10;Description automatically generated">
            <a:extLst>
              <a:ext uri="{FF2B5EF4-FFF2-40B4-BE49-F238E27FC236}">
                <a16:creationId xmlns:a16="http://schemas.microsoft.com/office/drawing/2014/main" id="{4E0BC99D-8587-8E7F-A7F0-3B1557D041BC}"/>
              </a:ext>
            </a:extLst>
          </p:cNvPr>
          <p:cNvPicPr>
            <a:picLocks noChangeAspect="1"/>
          </p:cNvPicPr>
          <p:nvPr/>
        </p:nvPicPr>
        <p:blipFill>
          <a:blip r:embed="rId2"/>
          <a:stretch>
            <a:fillRect/>
          </a:stretch>
        </p:blipFill>
        <p:spPr>
          <a:xfrm>
            <a:off x="4399965" y="301224"/>
            <a:ext cx="2603175" cy="1079365"/>
          </a:xfrm>
          <a:prstGeom prst="rect">
            <a:avLst/>
          </a:prstGeom>
        </p:spPr>
      </p:pic>
    </p:spTree>
    <p:extLst>
      <p:ext uri="{BB962C8B-B14F-4D97-AF65-F5344CB8AC3E}">
        <p14:creationId xmlns:p14="http://schemas.microsoft.com/office/powerpoint/2010/main" val="3584173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A7FB1-DAE8-A6C5-0ABE-0B3AB78FC6DE}"/>
              </a:ext>
            </a:extLst>
          </p:cNvPr>
          <p:cNvSpPr>
            <a:spLocks noGrp="1"/>
          </p:cNvSpPr>
          <p:nvPr>
            <p:ph type="title"/>
          </p:nvPr>
        </p:nvSpPr>
        <p:spPr/>
        <p:txBody>
          <a:bodyPr/>
          <a:lstStyle/>
          <a:p>
            <a:r>
              <a:rPr lang="en-US" b="1" dirty="0"/>
              <a:t>God’s desired outcome</a:t>
            </a:r>
            <a:br>
              <a:rPr lang="en-US" b="1" dirty="0"/>
            </a:br>
            <a:r>
              <a:rPr lang="en-US" b="1" dirty="0"/>
              <a:t>Numbers 11:16-20</a:t>
            </a:r>
          </a:p>
        </p:txBody>
      </p:sp>
      <p:sp>
        <p:nvSpPr>
          <p:cNvPr id="3" name="Content Placeholder 2">
            <a:extLst>
              <a:ext uri="{FF2B5EF4-FFF2-40B4-BE49-F238E27FC236}">
                <a16:creationId xmlns:a16="http://schemas.microsoft.com/office/drawing/2014/main" id="{9742C582-9540-A15F-BFAA-4AEF666A6027}"/>
              </a:ext>
            </a:extLst>
          </p:cNvPr>
          <p:cNvSpPr>
            <a:spLocks noGrp="1"/>
          </p:cNvSpPr>
          <p:nvPr>
            <p:ph sz="quarter" idx="13"/>
          </p:nvPr>
        </p:nvSpPr>
        <p:spPr/>
        <p:txBody>
          <a:bodyPr>
            <a:normAutofit fontScale="85000" lnSpcReduction="10000"/>
          </a:bodyPr>
          <a:lstStyle/>
          <a:p>
            <a:pPr algn="l"/>
            <a:r>
              <a:rPr lang="en-US" b="1" i="1" baseline="30000" dirty="0">
                <a:solidFill>
                  <a:srgbClr val="FF0000"/>
                </a:solidFill>
                <a:effectLst/>
                <a:latin typeface="system-ui"/>
              </a:rPr>
              <a:t>16 </a:t>
            </a:r>
            <a:r>
              <a:rPr lang="en-US" b="1" i="1" dirty="0">
                <a:solidFill>
                  <a:srgbClr val="FF0000"/>
                </a:solidFill>
                <a:effectLst/>
                <a:latin typeface="system-ui"/>
              </a:rPr>
              <a:t>The </a:t>
            </a:r>
            <a:r>
              <a:rPr lang="en-US" b="1" i="1" cap="small" dirty="0">
                <a:solidFill>
                  <a:srgbClr val="FF0000"/>
                </a:solidFill>
                <a:effectLst/>
                <a:latin typeface="system-ui"/>
              </a:rPr>
              <a:t>Lord</a:t>
            </a:r>
            <a:r>
              <a:rPr lang="en-US" b="1" i="1" dirty="0">
                <a:solidFill>
                  <a:srgbClr val="FF0000"/>
                </a:solidFill>
                <a:effectLst/>
                <a:latin typeface="system-ui"/>
              </a:rPr>
              <a:t> said to Moses: “Bring me seventy of Israel’s elders who are known to you as leaders and officials among the people. Have them come to the tent of meeting, that they may stand there with you. </a:t>
            </a:r>
            <a:r>
              <a:rPr lang="en-US" b="1" i="1" baseline="30000" dirty="0">
                <a:solidFill>
                  <a:srgbClr val="FF0000"/>
                </a:solidFill>
                <a:effectLst/>
                <a:latin typeface="system-ui"/>
              </a:rPr>
              <a:t>17 </a:t>
            </a:r>
            <a:r>
              <a:rPr lang="en-US" b="1" i="1" dirty="0">
                <a:solidFill>
                  <a:srgbClr val="FF0000"/>
                </a:solidFill>
                <a:effectLst/>
                <a:latin typeface="system-ui"/>
              </a:rPr>
              <a:t>I will come down and speak with you there, and I will take some of the power of the Spirit that is on you and put it on them. They will share the burden of the people with you so that you will not have to carry it alone.</a:t>
            </a:r>
          </a:p>
          <a:p>
            <a:pPr algn="l"/>
            <a:r>
              <a:rPr lang="en-US" b="1" i="1" baseline="30000" dirty="0">
                <a:solidFill>
                  <a:srgbClr val="FF0000"/>
                </a:solidFill>
                <a:effectLst/>
                <a:latin typeface="system-ui"/>
              </a:rPr>
              <a:t>18 </a:t>
            </a:r>
            <a:r>
              <a:rPr lang="en-US" b="1" i="1" dirty="0">
                <a:solidFill>
                  <a:srgbClr val="FF0000"/>
                </a:solidFill>
                <a:effectLst/>
                <a:latin typeface="system-ui"/>
              </a:rPr>
              <a:t>“Tell the people: ‘Consecrate yourselves in preparation for tomorrow, when you will eat meat. The </a:t>
            </a:r>
            <a:r>
              <a:rPr lang="en-US" b="1" i="1" cap="small" dirty="0">
                <a:solidFill>
                  <a:srgbClr val="FF0000"/>
                </a:solidFill>
                <a:effectLst/>
                <a:latin typeface="system-ui"/>
              </a:rPr>
              <a:t>Lord</a:t>
            </a:r>
            <a:r>
              <a:rPr lang="en-US" b="1" i="1" dirty="0">
                <a:solidFill>
                  <a:srgbClr val="FF0000"/>
                </a:solidFill>
                <a:effectLst/>
                <a:latin typeface="system-ui"/>
              </a:rPr>
              <a:t> heard you when you wailed, “If only we had meat to eat! We were better off in Egypt!” Now the </a:t>
            </a:r>
            <a:r>
              <a:rPr lang="en-US" b="1" i="1" cap="small" dirty="0">
                <a:solidFill>
                  <a:srgbClr val="FF0000"/>
                </a:solidFill>
                <a:effectLst/>
                <a:latin typeface="system-ui"/>
              </a:rPr>
              <a:t>Lord</a:t>
            </a:r>
            <a:r>
              <a:rPr lang="en-US" b="1" i="1" dirty="0">
                <a:solidFill>
                  <a:srgbClr val="FF0000"/>
                </a:solidFill>
                <a:effectLst/>
                <a:latin typeface="system-ui"/>
              </a:rPr>
              <a:t> will give you meat, and you will eat it. </a:t>
            </a:r>
            <a:r>
              <a:rPr lang="en-US" b="1" i="1" baseline="30000" dirty="0">
                <a:solidFill>
                  <a:srgbClr val="FF0000"/>
                </a:solidFill>
                <a:effectLst/>
                <a:latin typeface="system-ui"/>
              </a:rPr>
              <a:t>19 </a:t>
            </a:r>
            <a:r>
              <a:rPr lang="en-US" b="1" i="1" dirty="0">
                <a:solidFill>
                  <a:srgbClr val="FF0000"/>
                </a:solidFill>
                <a:effectLst/>
                <a:latin typeface="system-ui"/>
              </a:rPr>
              <a:t>You will not eat it for just one day, or two days, or five, ten or twenty days, </a:t>
            </a:r>
            <a:r>
              <a:rPr lang="en-US" b="1" i="1" baseline="30000" dirty="0">
                <a:solidFill>
                  <a:srgbClr val="FF0000"/>
                </a:solidFill>
                <a:effectLst/>
                <a:latin typeface="system-ui"/>
              </a:rPr>
              <a:t>20 </a:t>
            </a:r>
            <a:r>
              <a:rPr lang="en-US" b="1" i="1" dirty="0">
                <a:solidFill>
                  <a:srgbClr val="FF0000"/>
                </a:solidFill>
                <a:effectLst/>
                <a:latin typeface="system-ui"/>
              </a:rPr>
              <a:t>but for a whole month—until it comes out of your nostrils and you loathe it—because you have rejected the </a:t>
            </a:r>
            <a:r>
              <a:rPr lang="en-US" b="1" i="1" cap="small" dirty="0">
                <a:solidFill>
                  <a:srgbClr val="FF0000"/>
                </a:solidFill>
                <a:effectLst/>
                <a:latin typeface="system-ui"/>
              </a:rPr>
              <a:t>Lord</a:t>
            </a:r>
            <a:r>
              <a:rPr lang="en-US" b="1" i="1" dirty="0">
                <a:solidFill>
                  <a:srgbClr val="FF0000"/>
                </a:solidFill>
                <a:effectLst/>
                <a:latin typeface="system-ui"/>
              </a:rPr>
              <a:t>, who is among you, and have wailed before him, saying, “Why did we ever leave Egypt?”’”</a:t>
            </a:r>
          </a:p>
          <a:p>
            <a:endParaRPr lang="en-US" dirty="0"/>
          </a:p>
        </p:txBody>
      </p:sp>
      <p:sp>
        <p:nvSpPr>
          <p:cNvPr id="4" name="Slide Number Placeholder 3">
            <a:extLst>
              <a:ext uri="{FF2B5EF4-FFF2-40B4-BE49-F238E27FC236}">
                <a16:creationId xmlns:a16="http://schemas.microsoft.com/office/drawing/2014/main" id="{6AE7BCD3-5DF2-F189-81AB-645825D1478C}"/>
              </a:ext>
            </a:extLst>
          </p:cNvPr>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1180353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80BB0-E174-A1A9-8E83-4EF91402ED9A}"/>
              </a:ext>
            </a:extLst>
          </p:cNvPr>
          <p:cNvSpPr>
            <a:spLocks noGrp="1"/>
          </p:cNvSpPr>
          <p:nvPr>
            <p:ph type="title"/>
          </p:nvPr>
        </p:nvSpPr>
        <p:spPr/>
        <p:txBody>
          <a:bodyPr/>
          <a:lstStyle/>
          <a:p>
            <a:r>
              <a:rPr lang="en-US" b="1" dirty="0"/>
              <a:t>Is anything too hard for god?</a:t>
            </a:r>
            <a:br>
              <a:rPr lang="en-US" b="1" dirty="0"/>
            </a:br>
            <a:r>
              <a:rPr lang="en-US" b="1" dirty="0"/>
              <a:t>Numbers 11:21-23</a:t>
            </a:r>
          </a:p>
        </p:txBody>
      </p:sp>
      <p:sp>
        <p:nvSpPr>
          <p:cNvPr id="3" name="Content Placeholder 2">
            <a:extLst>
              <a:ext uri="{FF2B5EF4-FFF2-40B4-BE49-F238E27FC236}">
                <a16:creationId xmlns:a16="http://schemas.microsoft.com/office/drawing/2014/main" id="{940FB299-6C29-B332-062F-BE68D9113067}"/>
              </a:ext>
            </a:extLst>
          </p:cNvPr>
          <p:cNvSpPr>
            <a:spLocks noGrp="1"/>
          </p:cNvSpPr>
          <p:nvPr>
            <p:ph sz="quarter" idx="13"/>
          </p:nvPr>
        </p:nvSpPr>
        <p:spPr/>
        <p:txBody>
          <a:bodyPr/>
          <a:lstStyle/>
          <a:p>
            <a:pPr algn="l"/>
            <a:r>
              <a:rPr lang="en-US" b="1" i="1" baseline="30000" dirty="0">
                <a:solidFill>
                  <a:srgbClr val="FF0000"/>
                </a:solidFill>
                <a:effectLst/>
                <a:latin typeface="system-ui"/>
              </a:rPr>
              <a:t>21 </a:t>
            </a:r>
            <a:r>
              <a:rPr lang="en-US" b="1" i="1" dirty="0">
                <a:solidFill>
                  <a:srgbClr val="FF0000"/>
                </a:solidFill>
                <a:effectLst/>
                <a:latin typeface="system-ui"/>
              </a:rPr>
              <a:t>But Moses said, “Here I am among six hundred thousand men on foot, and you say, ‘I will give them meat to eat for a whole month!’ </a:t>
            </a:r>
            <a:r>
              <a:rPr lang="en-US" b="1" i="1" baseline="30000" dirty="0">
                <a:solidFill>
                  <a:srgbClr val="FF0000"/>
                </a:solidFill>
                <a:effectLst/>
                <a:latin typeface="system-ui"/>
              </a:rPr>
              <a:t>22 </a:t>
            </a:r>
            <a:r>
              <a:rPr lang="en-US" b="1" i="1" dirty="0">
                <a:solidFill>
                  <a:srgbClr val="FF0000"/>
                </a:solidFill>
                <a:effectLst/>
                <a:latin typeface="system-ui"/>
              </a:rPr>
              <a:t>Would they have enough if flocks and herds were slaughtered for them? Would they have enough if all the fish in the sea were caught for them?”</a:t>
            </a:r>
          </a:p>
          <a:p>
            <a:pPr algn="l"/>
            <a:r>
              <a:rPr lang="en-US" b="1" i="1" baseline="30000" dirty="0">
                <a:solidFill>
                  <a:srgbClr val="FF0000"/>
                </a:solidFill>
                <a:effectLst/>
                <a:latin typeface="system-ui"/>
              </a:rPr>
              <a:t>23 </a:t>
            </a:r>
            <a:r>
              <a:rPr lang="en-US" b="1" i="1" dirty="0">
                <a:solidFill>
                  <a:srgbClr val="FF0000"/>
                </a:solidFill>
                <a:effectLst/>
                <a:latin typeface="system-ui"/>
              </a:rPr>
              <a:t>The </a:t>
            </a:r>
            <a:r>
              <a:rPr lang="en-US" b="1" i="1" cap="small" dirty="0">
                <a:solidFill>
                  <a:srgbClr val="FF0000"/>
                </a:solidFill>
                <a:effectLst/>
                <a:latin typeface="system-ui"/>
              </a:rPr>
              <a:t>Lord</a:t>
            </a:r>
            <a:r>
              <a:rPr lang="en-US" b="1" i="1" dirty="0">
                <a:solidFill>
                  <a:srgbClr val="FF0000"/>
                </a:solidFill>
                <a:effectLst/>
                <a:latin typeface="system-ui"/>
              </a:rPr>
              <a:t> answered Moses, “Is the </a:t>
            </a:r>
            <a:r>
              <a:rPr lang="en-US" b="1" i="1" cap="small" dirty="0">
                <a:solidFill>
                  <a:srgbClr val="FF0000"/>
                </a:solidFill>
                <a:effectLst/>
                <a:latin typeface="system-ui"/>
              </a:rPr>
              <a:t>Lord</a:t>
            </a:r>
            <a:r>
              <a:rPr lang="en-US" b="1" i="1" dirty="0">
                <a:solidFill>
                  <a:srgbClr val="FF0000"/>
                </a:solidFill>
                <a:effectLst/>
                <a:latin typeface="system-ui"/>
              </a:rPr>
              <a:t>’s arm too short? Now you will see whether or not what I say will come true for you.”</a:t>
            </a:r>
          </a:p>
          <a:p>
            <a:endParaRPr lang="en-US" dirty="0"/>
          </a:p>
        </p:txBody>
      </p:sp>
      <p:sp>
        <p:nvSpPr>
          <p:cNvPr id="4" name="Slide Number Placeholder 3">
            <a:extLst>
              <a:ext uri="{FF2B5EF4-FFF2-40B4-BE49-F238E27FC236}">
                <a16:creationId xmlns:a16="http://schemas.microsoft.com/office/drawing/2014/main" id="{841A29CB-E1D1-5E76-EFFB-C8A902424B61}"/>
              </a:ext>
            </a:extLst>
          </p:cNvPr>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655383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2E0AF-E681-6118-3031-F4BDA9593E63}"/>
              </a:ext>
            </a:extLst>
          </p:cNvPr>
          <p:cNvSpPr>
            <a:spLocks noGrp="1"/>
          </p:cNvSpPr>
          <p:nvPr>
            <p:ph type="title"/>
          </p:nvPr>
        </p:nvSpPr>
        <p:spPr/>
        <p:txBody>
          <a:bodyPr/>
          <a:lstStyle/>
          <a:p>
            <a:r>
              <a:rPr lang="en-US" b="1" dirty="0"/>
              <a:t>God can use anyone…will you speak/listen?</a:t>
            </a:r>
            <a:br>
              <a:rPr lang="en-US" b="1" dirty="0"/>
            </a:br>
            <a:r>
              <a:rPr lang="en-US" b="1" dirty="0"/>
              <a:t>Numbers 11:24-28</a:t>
            </a:r>
          </a:p>
        </p:txBody>
      </p:sp>
      <p:sp>
        <p:nvSpPr>
          <p:cNvPr id="3" name="Content Placeholder 2">
            <a:extLst>
              <a:ext uri="{FF2B5EF4-FFF2-40B4-BE49-F238E27FC236}">
                <a16:creationId xmlns:a16="http://schemas.microsoft.com/office/drawing/2014/main" id="{18725D0B-BD57-7616-7D4E-DE2EBA2AA068}"/>
              </a:ext>
            </a:extLst>
          </p:cNvPr>
          <p:cNvSpPr>
            <a:spLocks noGrp="1"/>
          </p:cNvSpPr>
          <p:nvPr>
            <p:ph sz="quarter" idx="13"/>
          </p:nvPr>
        </p:nvSpPr>
        <p:spPr>
          <a:xfrm>
            <a:off x="913774" y="1947672"/>
            <a:ext cx="10363826" cy="3843527"/>
          </a:xfrm>
        </p:spPr>
        <p:txBody>
          <a:bodyPr>
            <a:normAutofit fontScale="92500" lnSpcReduction="10000"/>
          </a:bodyPr>
          <a:lstStyle/>
          <a:p>
            <a:pPr algn="l"/>
            <a:r>
              <a:rPr lang="en-US" b="1" i="1" baseline="30000" dirty="0">
                <a:solidFill>
                  <a:srgbClr val="FF0000"/>
                </a:solidFill>
                <a:effectLst/>
                <a:latin typeface="system-ui"/>
              </a:rPr>
              <a:t>24 </a:t>
            </a:r>
            <a:r>
              <a:rPr lang="en-US" b="1" i="1" dirty="0">
                <a:solidFill>
                  <a:srgbClr val="FF0000"/>
                </a:solidFill>
                <a:effectLst/>
                <a:latin typeface="system-ui"/>
              </a:rPr>
              <a:t>So Moses went out and told the people what the </a:t>
            </a:r>
            <a:r>
              <a:rPr lang="en-US" b="1" i="1" cap="small" dirty="0">
                <a:solidFill>
                  <a:srgbClr val="FF0000"/>
                </a:solidFill>
                <a:effectLst/>
                <a:latin typeface="system-ui"/>
              </a:rPr>
              <a:t>Lord</a:t>
            </a:r>
            <a:r>
              <a:rPr lang="en-US" b="1" i="1" dirty="0">
                <a:solidFill>
                  <a:srgbClr val="FF0000"/>
                </a:solidFill>
                <a:effectLst/>
                <a:latin typeface="system-ui"/>
              </a:rPr>
              <a:t> had said. He brought together seventy of their elders and had them stand around the tent. </a:t>
            </a:r>
            <a:r>
              <a:rPr lang="en-US" b="1" i="1" baseline="30000" dirty="0">
                <a:solidFill>
                  <a:srgbClr val="FF0000"/>
                </a:solidFill>
                <a:effectLst/>
                <a:latin typeface="system-ui"/>
              </a:rPr>
              <a:t>25 </a:t>
            </a:r>
            <a:r>
              <a:rPr lang="en-US" b="1" i="1" dirty="0">
                <a:solidFill>
                  <a:srgbClr val="FF0000"/>
                </a:solidFill>
                <a:effectLst/>
                <a:latin typeface="system-ui"/>
              </a:rPr>
              <a:t>Then the </a:t>
            </a:r>
            <a:r>
              <a:rPr lang="en-US" b="1" i="1" cap="small" dirty="0">
                <a:solidFill>
                  <a:srgbClr val="FF0000"/>
                </a:solidFill>
                <a:effectLst/>
                <a:latin typeface="system-ui"/>
              </a:rPr>
              <a:t>Lord</a:t>
            </a:r>
            <a:r>
              <a:rPr lang="en-US" b="1" i="1" dirty="0">
                <a:solidFill>
                  <a:srgbClr val="FF0000"/>
                </a:solidFill>
                <a:effectLst/>
                <a:latin typeface="system-ui"/>
              </a:rPr>
              <a:t> came down in the cloud and spoke with him, and he took some of the power of the Spirit that was on him and put it on the seventy elders. When the Spirit rested on them, they prophesied—but did not do so again.</a:t>
            </a:r>
          </a:p>
          <a:p>
            <a:pPr algn="l"/>
            <a:r>
              <a:rPr lang="en-US" b="1" i="1" baseline="30000" dirty="0">
                <a:solidFill>
                  <a:srgbClr val="FF0000"/>
                </a:solidFill>
                <a:effectLst/>
                <a:latin typeface="system-ui"/>
              </a:rPr>
              <a:t>26 </a:t>
            </a:r>
            <a:r>
              <a:rPr lang="en-US" b="1" i="1" dirty="0">
                <a:solidFill>
                  <a:srgbClr val="FF0000"/>
                </a:solidFill>
                <a:effectLst/>
                <a:latin typeface="system-ui"/>
              </a:rPr>
              <a:t>However, two men, whose names were Eldad and Medad, had remained in the camp. They were listed among the elders, but did not go out to the tent. Yet the Spirit also rested on them, and they prophesied in the camp. </a:t>
            </a:r>
            <a:r>
              <a:rPr lang="en-US" b="1" i="1" baseline="30000" dirty="0">
                <a:solidFill>
                  <a:srgbClr val="FF0000"/>
                </a:solidFill>
                <a:effectLst/>
                <a:latin typeface="system-ui"/>
              </a:rPr>
              <a:t>27 </a:t>
            </a:r>
            <a:r>
              <a:rPr lang="en-US" b="1" i="1" dirty="0">
                <a:solidFill>
                  <a:srgbClr val="FF0000"/>
                </a:solidFill>
                <a:effectLst/>
                <a:latin typeface="system-ui"/>
              </a:rPr>
              <a:t>A young man ran and told Moses, “Eldad and Medad are prophesying in the camp.”</a:t>
            </a:r>
          </a:p>
          <a:p>
            <a:pPr algn="l"/>
            <a:r>
              <a:rPr lang="en-US" b="1" i="1" baseline="30000" dirty="0">
                <a:solidFill>
                  <a:srgbClr val="FF0000"/>
                </a:solidFill>
                <a:effectLst/>
                <a:latin typeface="system-ui"/>
              </a:rPr>
              <a:t>28 </a:t>
            </a:r>
            <a:r>
              <a:rPr lang="en-US" b="1" i="1" dirty="0">
                <a:solidFill>
                  <a:srgbClr val="FF0000"/>
                </a:solidFill>
                <a:effectLst/>
                <a:latin typeface="system-ui"/>
              </a:rPr>
              <a:t>Joshua son of Nun, who had been Moses’ aide since youth, spoke up and said, “Moses, my lord, stop them!”</a:t>
            </a:r>
          </a:p>
        </p:txBody>
      </p:sp>
      <p:sp>
        <p:nvSpPr>
          <p:cNvPr id="4" name="Slide Number Placeholder 3">
            <a:extLst>
              <a:ext uri="{FF2B5EF4-FFF2-40B4-BE49-F238E27FC236}">
                <a16:creationId xmlns:a16="http://schemas.microsoft.com/office/drawing/2014/main" id="{F75E9B7E-DCE4-088D-47FF-44F00E344330}"/>
              </a:ext>
            </a:extLst>
          </p:cNvPr>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3868021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FC39-083C-B338-7BE4-0248C5F08E74}"/>
              </a:ext>
            </a:extLst>
          </p:cNvPr>
          <p:cNvSpPr>
            <a:spLocks noGrp="1"/>
          </p:cNvSpPr>
          <p:nvPr>
            <p:ph type="title"/>
          </p:nvPr>
        </p:nvSpPr>
        <p:spPr/>
        <p:txBody>
          <a:bodyPr/>
          <a:lstStyle/>
          <a:p>
            <a:r>
              <a:rPr lang="en-US" b="1" dirty="0"/>
              <a:t>Be careful what you ask for</a:t>
            </a:r>
            <a:br>
              <a:rPr lang="en-US" b="1" dirty="0"/>
            </a:br>
            <a:r>
              <a:rPr lang="en-US" b="1" dirty="0"/>
              <a:t>Numbers 11:29-34</a:t>
            </a:r>
          </a:p>
        </p:txBody>
      </p:sp>
      <p:sp>
        <p:nvSpPr>
          <p:cNvPr id="3" name="Content Placeholder 2">
            <a:extLst>
              <a:ext uri="{FF2B5EF4-FFF2-40B4-BE49-F238E27FC236}">
                <a16:creationId xmlns:a16="http://schemas.microsoft.com/office/drawing/2014/main" id="{FFCCBCAD-586E-F5DC-7F1D-BACB3E072347}"/>
              </a:ext>
            </a:extLst>
          </p:cNvPr>
          <p:cNvSpPr>
            <a:spLocks noGrp="1"/>
          </p:cNvSpPr>
          <p:nvPr>
            <p:ph sz="quarter" idx="13"/>
          </p:nvPr>
        </p:nvSpPr>
        <p:spPr>
          <a:xfrm>
            <a:off x="913774" y="1993392"/>
            <a:ext cx="10363826" cy="3797807"/>
          </a:xfrm>
        </p:spPr>
        <p:txBody>
          <a:bodyPr>
            <a:normAutofit fontScale="92500" lnSpcReduction="10000"/>
          </a:bodyPr>
          <a:lstStyle/>
          <a:p>
            <a:pPr algn="l"/>
            <a:r>
              <a:rPr lang="en-US" b="1" i="1" baseline="30000" dirty="0">
                <a:solidFill>
                  <a:srgbClr val="FF0000"/>
                </a:solidFill>
                <a:effectLst/>
                <a:latin typeface="system-ui"/>
              </a:rPr>
              <a:t>29 </a:t>
            </a:r>
            <a:r>
              <a:rPr lang="en-US" b="1" i="1" dirty="0">
                <a:solidFill>
                  <a:srgbClr val="FF0000"/>
                </a:solidFill>
                <a:effectLst/>
                <a:latin typeface="system-ui"/>
              </a:rPr>
              <a:t>But Moses replied, “Are you jealous for my sake? I wish that all the </a:t>
            </a:r>
            <a:r>
              <a:rPr lang="en-US" b="1" i="1" cap="small" dirty="0">
                <a:solidFill>
                  <a:srgbClr val="FF0000"/>
                </a:solidFill>
                <a:effectLst/>
                <a:latin typeface="system-ui"/>
              </a:rPr>
              <a:t>Lord</a:t>
            </a:r>
            <a:r>
              <a:rPr lang="en-US" b="1" i="1" dirty="0">
                <a:solidFill>
                  <a:srgbClr val="FF0000"/>
                </a:solidFill>
                <a:effectLst/>
                <a:latin typeface="system-ui"/>
              </a:rPr>
              <a:t>’s people were prophets and that the </a:t>
            </a:r>
            <a:r>
              <a:rPr lang="en-US" b="1" i="1" cap="small" dirty="0">
                <a:solidFill>
                  <a:srgbClr val="FF0000"/>
                </a:solidFill>
                <a:effectLst/>
                <a:latin typeface="system-ui"/>
              </a:rPr>
              <a:t>Lord</a:t>
            </a:r>
            <a:r>
              <a:rPr lang="en-US" b="1" i="1" dirty="0">
                <a:solidFill>
                  <a:srgbClr val="FF0000"/>
                </a:solidFill>
                <a:effectLst/>
                <a:latin typeface="system-ui"/>
              </a:rPr>
              <a:t> would put his Spirit on them!” </a:t>
            </a:r>
            <a:r>
              <a:rPr lang="en-US" b="1" i="1" baseline="30000" dirty="0">
                <a:solidFill>
                  <a:srgbClr val="FF0000"/>
                </a:solidFill>
                <a:effectLst/>
                <a:latin typeface="system-ui"/>
              </a:rPr>
              <a:t>30 </a:t>
            </a:r>
            <a:r>
              <a:rPr lang="en-US" b="1" i="1" dirty="0">
                <a:solidFill>
                  <a:srgbClr val="FF0000"/>
                </a:solidFill>
                <a:effectLst/>
                <a:latin typeface="system-ui"/>
              </a:rPr>
              <a:t>Then Moses and the elders of Israel returned to the camp.</a:t>
            </a:r>
          </a:p>
          <a:p>
            <a:pPr algn="l"/>
            <a:r>
              <a:rPr lang="en-US" b="1" i="1" baseline="30000" dirty="0">
                <a:solidFill>
                  <a:srgbClr val="FF0000"/>
                </a:solidFill>
                <a:effectLst/>
                <a:latin typeface="system-ui"/>
              </a:rPr>
              <a:t>31 </a:t>
            </a:r>
            <a:r>
              <a:rPr lang="en-US" b="1" i="1" dirty="0">
                <a:solidFill>
                  <a:srgbClr val="FF0000"/>
                </a:solidFill>
                <a:effectLst/>
                <a:latin typeface="system-ui"/>
              </a:rPr>
              <a:t>Now a wind went out from the </a:t>
            </a:r>
            <a:r>
              <a:rPr lang="en-US" b="1" i="1" cap="small" dirty="0">
                <a:solidFill>
                  <a:srgbClr val="FF0000"/>
                </a:solidFill>
                <a:effectLst/>
                <a:latin typeface="system-ui"/>
              </a:rPr>
              <a:t>Lord</a:t>
            </a:r>
            <a:r>
              <a:rPr lang="en-US" b="1" i="1" dirty="0">
                <a:solidFill>
                  <a:srgbClr val="FF0000"/>
                </a:solidFill>
                <a:effectLst/>
                <a:latin typeface="system-ui"/>
              </a:rPr>
              <a:t> and drove quail in from the sea. It scattered them up to two cubits</a:t>
            </a:r>
            <a:r>
              <a:rPr lang="en-US" b="1" i="1" baseline="30000" dirty="0">
                <a:solidFill>
                  <a:srgbClr val="FF0000"/>
                </a:solidFill>
                <a:effectLst/>
                <a:latin typeface="system-ui"/>
              </a:rPr>
              <a:t>[</a:t>
            </a:r>
            <a:r>
              <a:rPr lang="en-US" b="1" i="1" baseline="30000" dirty="0">
                <a:solidFill>
                  <a:srgbClr val="FF0000"/>
                </a:solidFill>
                <a:effectLst/>
                <a:latin typeface="system-ui"/>
                <a:hlinkClick r:id="rId2" tooltip="See footnote b">
                  <a:extLst>
                    <a:ext uri="{A12FA001-AC4F-418D-AE19-62706E023703}">
                      <ahyp:hlinkClr xmlns:ahyp="http://schemas.microsoft.com/office/drawing/2018/hyperlinkcolor" val="tx"/>
                    </a:ext>
                  </a:extLst>
                </a:hlinkClick>
              </a:rPr>
              <a:t>b</a:t>
            </a:r>
            <a:r>
              <a:rPr lang="en-US" b="1" i="1" baseline="30000" dirty="0">
                <a:solidFill>
                  <a:srgbClr val="FF0000"/>
                </a:solidFill>
                <a:effectLst/>
                <a:latin typeface="system-ui"/>
              </a:rPr>
              <a:t>]</a:t>
            </a:r>
            <a:r>
              <a:rPr lang="en-US" b="1" i="1" dirty="0">
                <a:solidFill>
                  <a:srgbClr val="FF0000"/>
                </a:solidFill>
                <a:effectLst/>
                <a:latin typeface="system-ui"/>
              </a:rPr>
              <a:t> deep all around the camp, as far as a day’s walk in any direction. </a:t>
            </a:r>
            <a:r>
              <a:rPr lang="en-US" b="1" i="1" baseline="30000" dirty="0">
                <a:solidFill>
                  <a:srgbClr val="FF0000"/>
                </a:solidFill>
                <a:effectLst/>
                <a:latin typeface="system-ui"/>
              </a:rPr>
              <a:t>32 </a:t>
            </a:r>
            <a:r>
              <a:rPr lang="en-US" b="1" i="1" dirty="0">
                <a:solidFill>
                  <a:srgbClr val="FF0000"/>
                </a:solidFill>
                <a:effectLst/>
                <a:latin typeface="system-ui"/>
              </a:rPr>
              <a:t>All that day and night and all the next day the people went out and gathered quail. No one gathered less than ten homers.</a:t>
            </a:r>
            <a:r>
              <a:rPr lang="en-US" b="1" i="1" baseline="30000" dirty="0">
                <a:solidFill>
                  <a:srgbClr val="FF0000"/>
                </a:solidFill>
                <a:effectLst/>
                <a:latin typeface="system-ui"/>
              </a:rPr>
              <a:t>[</a:t>
            </a:r>
            <a:r>
              <a:rPr lang="en-US" b="1" i="1" baseline="30000" dirty="0">
                <a:solidFill>
                  <a:srgbClr val="FF0000"/>
                </a:solidFill>
                <a:effectLst/>
                <a:latin typeface="system-ui"/>
                <a:hlinkClick r:id="rId3" tooltip="See footnote c">
                  <a:extLst>
                    <a:ext uri="{A12FA001-AC4F-418D-AE19-62706E023703}">
                      <ahyp:hlinkClr xmlns:ahyp="http://schemas.microsoft.com/office/drawing/2018/hyperlinkcolor" val="tx"/>
                    </a:ext>
                  </a:extLst>
                </a:hlinkClick>
              </a:rPr>
              <a:t>c</a:t>
            </a:r>
            <a:r>
              <a:rPr lang="en-US" b="1" i="1" baseline="30000" dirty="0">
                <a:solidFill>
                  <a:srgbClr val="FF0000"/>
                </a:solidFill>
                <a:effectLst/>
                <a:latin typeface="system-ui"/>
              </a:rPr>
              <a:t>]</a:t>
            </a:r>
            <a:r>
              <a:rPr lang="en-US" b="1" i="1" dirty="0">
                <a:solidFill>
                  <a:srgbClr val="FF0000"/>
                </a:solidFill>
                <a:effectLst/>
                <a:latin typeface="system-ui"/>
              </a:rPr>
              <a:t> Then they spread them out all around the camp. </a:t>
            </a:r>
            <a:r>
              <a:rPr lang="en-US" b="1" i="1" baseline="30000" dirty="0">
                <a:solidFill>
                  <a:srgbClr val="FF0000"/>
                </a:solidFill>
                <a:effectLst/>
                <a:latin typeface="system-ui"/>
              </a:rPr>
              <a:t>33 </a:t>
            </a:r>
            <a:r>
              <a:rPr lang="en-US" b="1" i="1" dirty="0">
                <a:solidFill>
                  <a:srgbClr val="FF0000"/>
                </a:solidFill>
                <a:effectLst/>
                <a:latin typeface="system-ui"/>
              </a:rPr>
              <a:t>But while the meat was still between their teeth and before it could be consumed, the anger of the </a:t>
            </a:r>
            <a:r>
              <a:rPr lang="en-US" b="1" i="1" cap="small" dirty="0">
                <a:solidFill>
                  <a:srgbClr val="FF0000"/>
                </a:solidFill>
                <a:effectLst/>
                <a:latin typeface="system-ui"/>
              </a:rPr>
              <a:t>Lord</a:t>
            </a:r>
            <a:r>
              <a:rPr lang="en-US" b="1" i="1" dirty="0">
                <a:solidFill>
                  <a:srgbClr val="FF0000"/>
                </a:solidFill>
                <a:effectLst/>
                <a:latin typeface="system-ui"/>
              </a:rPr>
              <a:t> burned against the people, and he struck them with a severe plague. </a:t>
            </a:r>
            <a:r>
              <a:rPr lang="en-US" b="1" i="1" baseline="30000" dirty="0">
                <a:solidFill>
                  <a:srgbClr val="FF0000"/>
                </a:solidFill>
                <a:effectLst/>
                <a:latin typeface="system-ui"/>
              </a:rPr>
              <a:t>34 </a:t>
            </a:r>
            <a:r>
              <a:rPr lang="en-US" b="1" i="1" dirty="0">
                <a:solidFill>
                  <a:srgbClr val="FF0000"/>
                </a:solidFill>
                <a:effectLst/>
                <a:latin typeface="system-ui"/>
              </a:rPr>
              <a:t>Therefore the place was named </a:t>
            </a:r>
            <a:r>
              <a:rPr lang="en-US" b="1" i="1" dirty="0" err="1">
                <a:solidFill>
                  <a:srgbClr val="FF0000"/>
                </a:solidFill>
                <a:effectLst/>
                <a:latin typeface="system-ui"/>
              </a:rPr>
              <a:t>Kibroth</a:t>
            </a:r>
            <a:r>
              <a:rPr lang="en-US" b="1" i="1" dirty="0">
                <a:solidFill>
                  <a:srgbClr val="FF0000"/>
                </a:solidFill>
                <a:effectLst/>
                <a:latin typeface="system-ui"/>
              </a:rPr>
              <a:t> </a:t>
            </a:r>
            <a:r>
              <a:rPr lang="en-US" b="1" i="1" dirty="0" err="1">
                <a:solidFill>
                  <a:srgbClr val="FF0000"/>
                </a:solidFill>
                <a:effectLst/>
                <a:latin typeface="system-ui"/>
              </a:rPr>
              <a:t>Hattaavah</a:t>
            </a:r>
            <a:r>
              <a:rPr lang="en-US" b="1" i="1" dirty="0">
                <a:solidFill>
                  <a:srgbClr val="FF0000"/>
                </a:solidFill>
                <a:effectLst/>
                <a:latin typeface="system-ui"/>
              </a:rPr>
              <a:t>,</a:t>
            </a:r>
            <a:r>
              <a:rPr lang="en-US" b="1" i="1" baseline="30000" dirty="0">
                <a:solidFill>
                  <a:srgbClr val="FF0000"/>
                </a:solidFill>
                <a:effectLst/>
                <a:latin typeface="system-ui"/>
              </a:rPr>
              <a:t>[</a:t>
            </a:r>
            <a:r>
              <a:rPr lang="en-US" b="1" i="1" baseline="30000" dirty="0">
                <a:solidFill>
                  <a:srgbClr val="FF0000"/>
                </a:solidFill>
                <a:effectLst/>
                <a:latin typeface="system-ui"/>
                <a:hlinkClick r:id="rId4" tooltip="See footnote d">
                  <a:extLst>
                    <a:ext uri="{A12FA001-AC4F-418D-AE19-62706E023703}">
                      <ahyp:hlinkClr xmlns:ahyp="http://schemas.microsoft.com/office/drawing/2018/hyperlinkcolor" val="tx"/>
                    </a:ext>
                  </a:extLst>
                </a:hlinkClick>
              </a:rPr>
              <a:t>d</a:t>
            </a:r>
            <a:r>
              <a:rPr lang="en-US" b="1" i="1" baseline="30000" dirty="0">
                <a:solidFill>
                  <a:srgbClr val="FF0000"/>
                </a:solidFill>
                <a:effectLst/>
                <a:latin typeface="system-ui"/>
              </a:rPr>
              <a:t>]</a:t>
            </a:r>
            <a:r>
              <a:rPr lang="en-US" b="1" i="1" dirty="0">
                <a:solidFill>
                  <a:srgbClr val="FF0000"/>
                </a:solidFill>
                <a:effectLst/>
                <a:latin typeface="system-ui"/>
              </a:rPr>
              <a:t> because there they buried the people who had craved other food</a:t>
            </a:r>
            <a:endParaRPr lang="en-US" b="1" i="1" dirty="0">
              <a:solidFill>
                <a:srgbClr val="FF0000"/>
              </a:solidFill>
            </a:endParaRPr>
          </a:p>
        </p:txBody>
      </p:sp>
      <p:sp>
        <p:nvSpPr>
          <p:cNvPr id="4" name="Slide Number Placeholder 3">
            <a:extLst>
              <a:ext uri="{FF2B5EF4-FFF2-40B4-BE49-F238E27FC236}">
                <a16:creationId xmlns:a16="http://schemas.microsoft.com/office/drawing/2014/main" id="{6D4ECF8D-B9BF-1AC3-9941-D50DC701F6B2}"/>
              </a:ext>
            </a:extLst>
          </p:cNvPr>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1776648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84000"/>
                <a:shade val="100000"/>
                <a:hueMod val="92000"/>
                <a:satMod val="180000"/>
                <a:lumMod val="114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sp useBgFill="1">
        <p:nvSpPr>
          <p:cNvPr id="4105" name="Rectangle 4104">
            <a:extLst>
              <a:ext uri="{FF2B5EF4-FFF2-40B4-BE49-F238E27FC236}">
                <a16:creationId xmlns:a16="http://schemas.microsoft.com/office/drawing/2014/main" id="{D4789EB8-C7B9-41CD-9B95-DCCECF1EB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07" name="Picture 2">
            <a:extLst>
              <a:ext uri="{FF2B5EF4-FFF2-40B4-BE49-F238E27FC236}">
                <a16:creationId xmlns:a16="http://schemas.microsoft.com/office/drawing/2014/main" id="{09523DF8-9928-4EF3-8A60-071169D974C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a:extLst>
              <a:ext uri="{FF2B5EF4-FFF2-40B4-BE49-F238E27FC236}">
                <a16:creationId xmlns:a16="http://schemas.microsoft.com/office/drawing/2014/main" id="{E7A2FD46-D9C2-A4EA-88A0-46FE0F33F7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6142" b="16099"/>
          <a:stretch/>
        </p:blipFill>
        <p:spPr bwMode="auto">
          <a:xfrm>
            <a:off x="20" y="10"/>
            <a:ext cx="4070535" cy="6857990"/>
          </a:xfrm>
          <a:prstGeom prst="rect">
            <a:avLst/>
          </a:prstGeom>
          <a:noFill/>
          <a:extLst>
            <a:ext uri="{909E8E84-426E-40DD-AFC4-6F175D3DCCD1}">
              <a14:hiddenFill xmlns:a14="http://schemas.microsoft.com/office/drawing/2010/main">
                <a:solidFill>
                  <a:srgbClr val="FFFFFF"/>
                </a:solidFill>
              </a14:hiddenFill>
            </a:ext>
          </a:extLst>
        </p:spPr>
      </p:pic>
      <p:pic>
        <p:nvPicPr>
          <p:cNvPr id="4109" name="Picture 4108">
            <a:extLst>
              <a:ext uri="{FF2B5EF4-FFF2-40B4-BE49-F238E27FC236}">
                <a16:creationId xmlns:a16="http://schemas.microsoft.com/office/drawing/2014/main" id="{0DBE017B-E5E7-4BF1-81B6-346D7281AB4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E141E98-0550-62DD-1D1B-D832E69DD22C}"/>
              </a:ext>
            </a:extLst>
          </p:cNvPr>
          <p:cNvSpPr>
            <a:spLocks noGrp="1"/>
          </p:cNvSpPr>
          <p:nvPr>
            <p:ph type="title"/>
          </p:nvPr>
        </p:nvSpPr>
        <p:spPr>
          <a:xfrm>
            <a:off x="4465050" y="618517"/>
            <a:ext cx="6672886" cy="1596177"/>
          </a:xfrm>
        </p:spPr>
        <p:txBody>
          <a:bodyPr>
            <a:normAutofit fontScale="90000"/>
          </a:bodyPr>
          <a:lstStyle/>
          <a:p>
            <a:r>
              <a:rPr lang="en-US" sz="5400" b="1" dirty="0"/>
              <a:t>Israel then &amp; today</a:t>
            </a:r>
            <a:br>
              <a:rPr lang="en-US" dirty="0"/>
            </a:br>
            <a:r>
              <a:rPr lang="en-US" b="1" dirty="0"/>
              <a:t>Gaza borders </a:t>
            </a:r>
            <a:r>
              <a:rPr lang="en-US" b="1" dirty="0" err="1"/>
              <a:t>eskol</a:t>
            </a:r>
            <a:endParaRPr lang="en-US" b="1" dirty="0"/>
          </a:p>
        </p:txBody>
      </p:sp>
      <p:cxnSp>
        <p:nvCxnSpPr>
          <p:cNvPr id="4111" name="Straight Connector 4110">
            <a:extLst>
              <a:ext uri="{FF2B5EF4-FFF2-40B4-BE49-F238E27FC236}">
                <a16:creationId xmlns:a16="http://schemas.microsoft.com/office/drawing/2014/main" id="{C1A230AA-FCCE-4008-A77C-D74AB0F513F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74239" y="0"/>
            <a:ext cx="0" cy="6858000"/>
          </a:xfrm>
          <a:prstGeom prst="line">
            <a:avLst/>
          </a:prstGeom>
          <a:ln w="82550" cap="sq">
            <a:solidFill>
              <a:srgbClr val="D9D9D9"/>
            </a:solidFill>
            <a:miter lim="800000"/>
          </a:ln>
          <a:scene3d>
            <a:camera prst="orthographicFront"/>
            <a:lightRig rig="threePt" dir="t">
              <a:rot lat="0" lon="0" rev="2700000"/>
            </a:lightRig>
          </a:scene3d>
          <a:sp3d contourW="6350">
            <a:bevelT h="38100"/>
            <a:contourClr>
              <a:srgbClr val="BFBFBF"/>
            </a:contourClr>
          </a:sp3d>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6E2AD561-8D7D-49A2-800C-2483A0619AE2}"/>
              </a:ext>
            </a:extLst>
          </p:cNvPr>
          <p:cNvSpPr>
            <a:spLocks noGrp="1"/>
          </p:cNvSpPr>
          <p:nvPr>
            <p:ph type="sldNum" sz="quarter" idx="12"/>
          </p:nvPr>
        </p:nvSpPr>
        <p:spPr>
          <a:xfrm>
            <a:off x="10514011" y="5883275"/>
            <a:ext cx="764215" cy="365125"/>
          </a:xfrm>
        </p:spPr>
        <p:txBody>
          <a:bodyPr>
            <a:normAutofit/>
          </a:bodyPr>
          <a:lstStyle/>
          <a:p>
            <a:pPr>
              <a:spcAft>
                <a:spcPts val="600"/>
              </a:spcAft>
            </a:pPr>
            <a:fld id="{6D22F896-40B5-4ADD-8801-0D06FADFA095}" type="slidenum">
              <a:rPr lang="en-US" smtClean="0"/>
              <a:pPr>
                <a:spcAft>
                  <a:spcPts val="600"/>
                </a:spcAft>
              </a:pPr>
              <a:t>14</a:t>
            </a:fld>
            <a:endParaRPr lang="en-US"/>
          </a:p>
        </p:txBody>
      </p:sp>
      <p:pic>
        <p:nvPicPr>
          <p:cNvPr id="4100" name="Picture 4">
            <a:extLst>
              <a:ext uri="{FF2B5EF4-FFF2-40B4-BE49-F238E27FC236}">
                <a16:creationId xmlns:a16="http://schemas.microsoft.com/office/drawing/2014/main" id="{DDC8AC15-A267-DF64-2BC4-4D95053F08E9}"/>
              </a:ext>
            </a:extLst>
          </p:cNvPr>
          <p:cNvPicPr>
            <a:picLocks noGrp="1" noChangeAspect="1" noChangeArrowheads="1"/>
          </p:cNvPicPr>
          <p:nvPr>
            <p:ph sz="quarter" idx="13"/>
          </p:nvPr>
        </p:nvPicPr>
        <p:blipFill>
          <a:blip r:embed="rId5">
            <a:extLst>
              <a:ext uri="{28A0092B-C50C-407E-A947-70E740481C1C}">
                <a14:useLocalDpi xmlns:a14="http://schemas.microsoft.com/office/drawing/2010/main" val="0"/>
              </a:ext>
            </a:extLst>
          </a:blip>
          <a:srcRect/>
          <a:stretch>
            <a:fillRect/>
          </a:stretch>
        </p:blipFill>
        <p:spPr bwMode="auto">
          <a:xfrm>
            <a:off x="5469527" y="1993633"/>
            <a:ext cx="4663931" cy="4663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965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513FF0-306C-C2FA-916C-8E80AB4CA5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69A3FC-5FF3-5789-ADC1-6D35BE70DF46}"/>
              </a:ext>
            </a:extLst>
          </p:cNvPr>
          <p:cNvSpPr>
            <a:spLocks noGrp="1"/>
          </p:cNvSpPr>
          <p:nvPr>
            <p:ph type="title"/>
          </p:nvPr>
        </p:nvSpPr>
        <p:spPr>
          <a:xfrm>
            <a:off x="913774" y="380773"/>
            <a:ext cx="10364451" cy="1596177"/>
          </a:xfrm>
        </p:spPr>
        <p:txBody>
          <a:bodyPr>
            <a:normAutofit/>
          </a:bodyPr>
          <a:lstStyle/>
          <a:p>
            <a:pPr marL="0" marR="0">
              <a:lnSpc>
                <a:spcPct val="107000"/>
              </a:lnSpc>
              <a:spcBef>
                <a:spcPts val="0"/>
              </a:spcBef>
              <a:spcAft>
                <a:spcPts val="800"/>
              </a:spcAft>
            </a:pPr>
            <a:r>
              <a:rPr lang="en-US" sz="3600"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t>Behold the lamb</a:t>
            </a:r>
            <a:br>
              <a:rPr lang="en-US" sz="3600"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br>
            <a:r>
              <a:rPr lang="en-US" sz="3200" b="1" u="sng" kern="0" dirty="0">
                <a:solidFill>
                  <a:srgbClr val="0000FF"/>
                </a:solidFill>
                <a:latin typeface="Segoe UI" panose="020B0502040204020203" pitchFamily="34" charset="0"/>
                <a:ea typeface="Times New Roman" panose="02020603050405020304" pitchFamily="18" charset="0"/>
                <a:cs typeface="Times New Roman" panose="02020603050405020304" pitchFamily="18" charset="0"/>
              </a:rPr>
              <a:t>John 3:16</a:t>
            </a:r>
            <a:r>
              <a:rPr lang="en-US" sz="3200" b="1" kern="0" dirty="0">
                <a:solidFill>
                  <a:srgbClr val="625529"/>
                </a:solidFill>
                <a:effectLst/>
                <a:latin typeface="Segoe UI" panose="020B0502040204020203" pitchFamily="34" charset="0"/>
                <a:ea typeface="Times New Roman" panose="02020603050405020304" pitchFamily="18" charset="0"/>
                <a:cs typeface="Times New Roman" panose="02020603050405020304" pitchFamily="18" charset="0"/>
              </a:rPr>
              <a:t> </a:t>
            </a:r>
            <a:endParaRPr lang="en-US" sz="3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0C5B10D-78CF-969D-0672-C35CD8EC5CF6}"/>
              </a:ext>
            </a:extLst>
          </p:cNvPr>
          <p:cNvSpPr>
            <a:spLocks noGrp="1"/>
          </p:cNvSpPr>
          <p:nvPr>
            <p:ph sz="quarter" idx="13"/>
          </p:nvPr>
        </p:nvSpPr>
        <p:spPr>
          <a:xfrm>
            <a:off x="913774" y="2002952"/>
            <a:ext cx="10363826" cy="4245447"/>
          </a:xfrm>
        </p:spPr>
        <p:txBody>
          <a:bodyPr>
            <a:noAutofit/>
          </a:bodyPr>
          <a:lstStyle/>
          <a:p>
            <a:pPr marL="0" marR="0">
              <a:lnSpc>
                <a:spcPct val="107000"/>
              </a:lnSpc>
              <a:spcBef>
                <a:spcPts val="0"/>
              </a:spcBef>
              <a:spcAft>
                <a:spcPts val="800"/>
              </a:spcAft>
            </a:pPr>
            <a:r>
              <a:rPr lang="en-US" sz="3600" b="1" i="1" kern="0"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For God so loved the world that he gave his only begotten son…..</a:t>
            </a:r>
          </a:p>
          <a:p>
            <a:pPr marL="0" marR="0">
              <a:lnSpc>
                <a:spcPct val="107000"/>
              </a:lnSpc>
              <a:spcBef>
                <a:spcPts val="0"/>
              </a:spcBef>
              <a:spcAft>
                <a:spcPts val="800"/>
              </a:spcAft>
            </a:pPr>
            <a:r>
              <a:rPr lang="en-US" sz="3600" b="1" i="1" kern="0" dirty="0">
                <a:solidFill>
                  <a:srgbClr val="FF0000"/>
                </a:solidFill>
                <a:latin typeface="Segoe UI" panose="020B0502040204020203" pitchFamily="34" charset="0"/>
                <a:ea typeface="Times New Roman" panose="02020603050405020304" pitchFamily="18" charset="0"/>
                <a:cs typeface="Times New Roman" panose="02020603050405020304" pitchFamily="18" charset="0"/>
              </a:rPr>
              <a:t>That whoever believeth in him shall not perish, but have everlasting life</a:t>
            </a:r>
            <a:endParaRPr lang="en-US" sz="3600" b="1" i="1" kern="0"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endParaRPr>
          </a:p>
          <a:p>
            <a:pPr marL="457200" lvl="1">
              <a:lnSpc>
                <a:spcPct val="107000"/>
              </a:lnSpc>
              <a:spcBef>
                <a:spcPts val="0"/>
              </a:spcBef>
              <a:spcAft>
                <a:spcPts val="800"/>
              </a:spcAft>
            </a:pPr>
            <a:r>
              <a:rPr lang="en-US" sz="2800" b="1" kern="0" dirty="0">
                <a:latin typeface="Segoe UI" panose="020B0502040204020203" pitchFamily="34" charset="0"/>
                <a:ea typeface="Times New Roman" panose="02020603050405020304" pitchFamily="18" charset="0"/>
                <a:cs typeface="Times New Roman" panose="02020603050405020304" pitchFamily="18" charset="0"/>
              </a:rPr>
              <a:t>Innocence vs. age/value vs. size</a:t>
            </a:r>
          </a:p>
          <a:p>
            <a:pPr marL="457200" lvl="1">
              <a:lnSpc>
                <a:spcPct val="107000"/>
              </a:lnSpc>
              <a:spcBef>
                <a:spcPts val="0"/>
              </a:spcBef>
              <a:spcAft>
                <a:spcPts val="800"/>
              </a:spcAft>
            </a:pPr>
            <a:r>
              <a:rPr lang="en-US" sz="2800" b="1" kern="0" dirty="0">
                <a:latin typeface="Segoe UI" panose="020B0502040204020203" pitchFamily="34" charset="0"/>
                <a:ea typeface="Times New Roman" panose="02020603050405020304" pitchFamily="18" charset="0"/>
                <a:cs typeface="Times New Roman" panose="02020603050405020304" pitchFamily="18" charset="0"/>
              </a:rPr>
              <a:t>Divine purpose vs. human purpose</a:t>
            </a:r>
          </a:p>
          <a:p>
            <a:pPr marL="457200" lvl="1">
              <a:lnSpc>
                <a:spcPct val="107000"/>
              </a:lnSpc>
              <a:spcBef>
                <a:spcPts val="0"/>
              </a:spcBef>
              <a:spcAft>
                <a:spcPts val="800"/>
              </a:spcAft>
            </a:pPr>
            <a:r>
              <a:rPr lang="en-US" sz="2800" b="1" kern="0" dirty="0">
                <a:effectLst/>
                <a:latin typeface="Segoe UI" panose="020B0502040204020203" pitchFamily="34" charset="0"/>
                <a:ea typeface="Times New Roman" panose="02020603050405020304" pitchFamily="18" charset="0"/>
                <a:cs typeface="Times New Roman" panose="02020603050405020304" pitchFamily="18" charset="0"/>
              </a:rPr>
              <a:t>Who is whoever? </a:t>
            </a:r>
            <a:endParaRPr lang="en-US" sz="2800" dirty="0"/>
          </a:p>
        </p:txBody>
      </p:sp>
      <p:sp>
        <p:nvSpPr>
          <p:cNvPr id="4" name="Slide Number Placeholder 3">
            <a:extLst>
              <a:ext uri="{FF2B5EF4-FFF2-40B4-BE49-F238E27FC236}">
                <a16:creationId xmlns:a16="http://schemas.microsoft.com/office/drawing/2014/main" id="{BCB3934A-D204-B448-9167-67DF690F38D9}"/>
              </a:ext>
            </a:extLst>
          </p:cNvPr>
          <p:cNvSpPr>
            <a:spLocks noGrp="1"/>
          </p:cNvSpPr>
          <p:nvPr>
            <p:ph type="sldNum" sz="quarter" idx="12"/>
          </p:nvPr>
        </p:nvSpPr>
        <p:spPr/>
        <p:txBody>
          <a:bodyPr/>
          <a:lstStyle/>
          <a:p>
            <a:fld id="{6D22F896-40B5-4ADD-8801-0D06FADFA095}" type="slidenum">
              <a:rPr lang="en-US" smtClean="0"/>
              <a:t>15</a:t>
            </a:fld>
            <a:endParaRPr lang="en-US" dirty="0"/>
          </a:p>
        </p:txBody>
      </p:sp>
      <p:sp>
        <p:nvSpPr>
          <p:cNvPr id="5" name="Rectangle 1">
            <a:extLst>
              <a:ext uri="{FF2B5EF4-FFF2-40B4-BE49-F238E27FC236}">
                <a16:creationId xmlns:a16="http://schemas.microsoft.com/office/drawing/2014/main" id="{E2161F4A-3FD0-FDAF-3B0F-ACE18084C03A}"/>
              </a:ext>
            </a:extLst>
          </p:cNvPr>
          <p:cNvSpPr>
            <a:spLocks noChangeArrowheads="1"/>
          </p:cNvSpPr>
          <p:nvPr/>
        </p:nvSpPr>
        <p:spPr bwMode="auto">
          <a:xfrm>
            <a:off x="0" y="-25279"/>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DC3474FE-76A8-F56C-549A-0CA7F3C862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09650" cy="10096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E47FBA6C-7517-C256-9556-092432DBE9B2}"/>
              </a:ext>
            </a:extLst>
          </p:cNvPr>
          <p:cNvSpPr>
            <a:spLocks noChangeArrowheads="1"/>
          </p:cNvSpPr>
          <p:nvPr/>
        </p:nvSpPr>
        <p:spPr bwMode="auto">
          <a:xfrm>
            <a:off x="0" y="203321"/>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9289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140C5-1C42-3539-A3F0-4B9D7D077B36}"/>
              </a:ext>
            </a:extLst>
          </p:cNvPr>
          <p:cNvSpPr>
            <a:spLocks noGrp="1"/>
          </p:cNvSpPr>
          <p:nvPr>
            <p:ph type="title"/>
          </p:nvPr>
        </p:nvSpPr>
        <p:spPr>
          <a:xfrm>
            <a:off x="913774" y="380773"/>
            <a:ext cx="10364451" cy="1596177"/>
          </a:xfrm>
        </p:spPr>
        <p:txBody>
          <a:bodyPr>
            <a:normAutofit/>
          </a:bodyPr>
          <a:lstStyle/>
          <a:p>
            <a:pPr marL="0" marR="0">
              <a:lnSpc>
                <a:spcPct val="107000"/>
              </a:lnSpc>
              <a:spcBef>
                <a:spcPts val="0"/>
              </a:spcBef>
              <a:spcAft>
                <a:spcPts val="800"/>
              </a:spcAft>
            </a:pPr>
            <a:r>
              <a:rPr lang="en-US" sz="3600"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t>The rest of the story!!!</a:t>
            </a:r>
            <a:br>
              <a:rPr lang="en-US" sz="3600"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br>
            <a:r>
              <a:rPr lang="en-US" sz="3200" b="1" u="sng" kern="0" dirty="0">
                <a:solidFill>
                  <a:srgbClr val="0000FF"/>
                </a:solidFill>
                <a:latin typeface="Segoe UI" panose="020B0502040204020203" pitchFamily="34" charset="0"/>
                <a:ea typeface="Times New Roman" panose="02020603050405020304" pitchFamily="18" charset="0"/>
                <a:cs typeface="Times New Roman" panose="02020603050405020304" pitchFamily="18" charset="0"/>
              </a:rPr>
              <a:t>John 3:17</a:t>
            </a:r>
            <a:r>
              <a:rPr lang="en-US" sz="3200" b="1" kern="0" dirty="0">
                <a:solidFill>
                  <a:srgbClr val="625529"/>
                </a:solidFill>
                <a:effectLst/>
                <a:latin typeface="Segoe UI" panose="020B0502040204020203" pitchFamily="34" charset="0"/>
                <a:ea typeface="Times New Roman" panose="02020603050405020304" pitchFamily="18" charset="0"/>
                <a:cs typeface="Times New Roman" panose="02020603050405020304" pitchFamily="18" charset="0"/>
              </a:rPr>
              <a:t> </a:t>
            </a:r>
            <a:endParaRPr lang="en-US" sz="3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1AFD968-A093-5AE6-8608-96D7FBD5BB53}"/>
              </a:ext>
            </a:extLst>
          </p:cNvPr>
          <p:cNvSpPr>
            <a:spLocks noGrp="1"/>
          </p:cNvSpPr>
          <p:nvPr>
            <p:ph sz="quarter" idx="13"/>
          </p:nvPr>
        </p:nvSpPr>
        <p:spPr>
          <a:xfrm>
            <a:off x="913774" y="2002952"/>
            <a:ext cx="10363826" cy="4245447"/>
          </a:xfrm>
        </p:spPr>
        <p:txBody>
          <a:bodyPr>
            <a:noAutofit/>
          </a:bodyPr>
          <a:lstStyle/>
          <a:p>
            <a:pPr marL="0" marR="0">
              <a:lnSpc>
                <a:spcPct val="107000"/>
              </a:lnSpc>
              <a:spcBef>
                <a:spcPts val="0"/>
              </a:spcBef>
              <a:spcAft>
                <a:spcPts val="800"/>
              </a:spcAft>
            </a:pPr>
            <a:r>
              <a:rPr lang="en-US" sz="3600" b="1" i="1" kern="0"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For God did not send his Son into the world to condemn the world, but in order that the world might be saved through him. Whoever believes in him is not condemned</a:t>
            </a:r>
          </a:p>
          <a:p>
            <a:pPr marL="457200" lvl="1">
              <a:lnSpc>
                <a:spcPct val="107000"/>
              </a:lnSpc>
              <a:spcBef>
                <a:spcPts val="0"/>
              </a:spcBef>
              <a:spcAft>
                <a:spcPts val="800"/>
              </a:spcAft>
            </a:pPr>
            <a:r>
              <a:rPr lang="en-US" sz="2800" b="1" kern="0" dirty="0">
                <a:latin typeface="Segoe UI" panose="020B0502040204020203" pitchFamily="34" charset="0"/>
                <a:ea typeface="Times New Roman" panose="02020603050405020304" pitchFamily="18" charset="0"/>
                <a:cs typeface="Times New Roman" panose="02020603050405020304" pitchFamily="18" charset="0"/>
              </a:rPr>
              <a:t>Divine purpose vs. human purpose</a:t>
            </a:r>
          </a:p>
          <a:p>
            <a:pPr marL="457200" lvl="1">
              <a:lnSpc>
                <a:spcPct val="107000"/>
              </a:lnSpc>
              <a:spcBef>
                <a:spcPts val="0"/>
              </a:spcBef>
              <a:spcAft>
                <a:spcPts val="800"/>
              </a:spcAft>
            </a:pPr>
            <a:r>
              <a:rPr lang="en-US" sz="2800" b="1" kern="0" dirty="0">
                <a:effectLst/>
                <a:latin typeface="Segoe UI" panose="020B0502040204020203" pitchFamily="34" charset="0"/>
                <a:ea typeface="Times New Roman" panose="02020603050405020304" pitchFamily="18" charset="0"/>
                <a:cs typeface="Times New Roman" panose="02020603050405020304" pitchFamily="18" charset="0"/>
              </a:rPr>
              <a:t>Who is whoever? </a:t>
            </a:r>
            <a:endParaRPr lang="en-US" sz="2800" dirty="0"/>
          </a:p>
        </p:txBody>
      </p:sp>
      <p:sp>
        <p:nvSpPr>
          <p:cNvPr id="4" name="Slide Number Placeholder 3">
            <a:extLst>
              <a:ext uri="{FF2B5EF4-FFF2-40B4-BE49-F238E27FC236}">
                <a16:creationId xmlns:a16="http://schemas.microsoft.com/office/drawing/2014/main" id="{0E4AD02B-E4AA-21F9-8484-6118DE9EC5DE}"/>
              </a:ext>
            </a:extLst>
          </p:cNvPr>
          <p:cNvSpPr>
            <a:spLocks noGrp="1"/>
          </p:cNvSpPr>
          <p:nvPr>
            <p:ph type="sldNum" sz="quarter" idx="12"/>
          </p:nvPr>
        </p:nvSpPr>
        <p:spPr/>
        <p:txBody>
          <a:bodyPr/>
          <a:lstStyle/>
          <a:p>
            <a:fld id="{6D22F896-40B5-4ADD-8801-0D06FADFA095}" type="slidenum">
              <a:rPr lang="en-US" smtClean="0"/>
              <a:t>16</a:t>
            </a:fld>
            <a:endParaRPr lang="en-US" dirty="0"/>
          </a:p>
        </p:txBody>
      </p:sp>
      <p:sp>
        <p:nvSpPr>
          <p:cNvPr id="5" name="Rectangle 1">
            <a:extLst>
              <a:ext uri="{FF2B5EF4-FFF2-40B4-BE49-F238E27FC236}">
                <a16:creationId xmlns:a16="http://schemas.microsoft.com/office/drawing/2014/main" id="{08736535-9B52-5934-43D6-EB20B5B6B065}"/>
              </a:ext>
            </a:extLst>
          </p:cNvPr>
          <p:cNvSpPr>
            <a:spLocks noChangeArrowheads="1"/>
          </p:cNvSpPr>
          <p:nvPr/>
        </p:nvSpPr>
        <p:spPr bwMode="auto">
          <a:xfrm>
            <a:off x="0" y="-25279"/>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405195EA-C2C6-5060-D55B-9A4F7CA0F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09650" cy="10096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FBD545CE-8043-DB06-804E-EC37643DEBCE}"/>
              </a:ext>
            </a:extLst>
          </p:cNvPr>
          <p:cNvSpPr>
            <a:spLocks noChangeArrowheads="1"/>
          </p:cNvSpPr>
          <p:nvPr/>
        </p:nvSpPr>
        <p:spPr bwMode="auto">
          <a:xfrm>
            <a:off x="0" y="203321"/>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76771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5A7E0-39B6-B110-E157-9134BA4EDA5B}"/>
              </a:ext>
            </a:extLst>
          </p:cNvPr>
          <p:cNvSpPr>
            <a:spLocks noGrp="1"/>
          </p:cNvSpPr>
          <p:nvPr>
            <p:ph type="title"/>
          </p:nvPr>
        </p:nvSpPr>
        <p:spPr/>
        <p:txBody>
          <a:bodyPr/>
          <a:lstStyle/>
          <a:p>
            <a:r>
              <a:rPr lang="en-US" b="1" dirty="0"/>
              <a:t>Song of commitment &amp; affirmation</a:t>
            </a:r>
            <a:br>
              <a:rPr lang="en-US" b="1" dirty="0"/>
            </a:br>
            <a:r>
              <a:rPr lang="en-US" sz="6000" b="1" dirty="0"/>
              <a:t>I trust in god!!</a:t>
            </a:r>
          </a:p>
        </p:txBody>
      </p:sp>
      <p:sp>
        <p:nvSpPr>
          <p:cNvPr id="3" name="Content Placeholder 2">
            <a:extLst>
              <a:ext uri="{FF2B5EF4-FFF2-40B4-BE49-F238E27FC236}">
                <a16:creationId xmlns:a16="http://schemas.microsoft.com/office/drawing/2014/main" id="{789AC9CB-BC54-C728-5197-69C645A90090}"/>
              </a:ext>
            </a:extLst>
          </p:cNvPr>
          <p:cNvSpPr>
            <a:spLocks noGrp="1"/>
          </p:cNvSpPr>
          <p:nvPr>
            <p:ph sz="quarter" idx="13"/>
          </p:nvPr>
        </p:nvSpPr>
        <p:spPr/>
        <p:txBody>
          <a:bodyPr/>
          <a:lstStyle/>
          <a:p>
            <a:r>
              <a:rPr lang="en-US" dirty="0">
                <a:hlinkClick r:id="rId2"/>
              </a:rPr>
              <a:t>Trust In God - Aware Worship ft. Mark Gutierrez (Lyrics)</a:t>
            </a:r>
            <a:endParaRPr lang="en-US" dirty="0"/>
          </a:p>
        </p:txBody>
      </p:sp>
      <p:sp>
        <p:nvSpPr>
          <p:cNvPr id="4" name="Slide Number Placeholder 3">
            <a:extLst>
              <a:ext uri="{FF2B5EF4-FFF2-40B4-BE49-F238E27FC236}">
                <a16:creationId xmlns:a16="http://schemas.microsoft.com/office/drawing/2014/main" id="{B4E63889-77AF-6C3E-E710-A9E28B948382}"/>
              </a:ext>
            </a:extLst>
          </p:cNvPr>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2377658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CustomShape 1"/>
          <p:cNvSpPr/>
          <p:nvPr/>
        </p:nvSpPr>
        <p:spPr>
          <a:xfrm>
            <a:off x="838080" y="253440"/>
            <a:ext cx="10514880" cy="177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79000" lnSpcReduction="10000"/>
          </a:bodyPr>
          <a:lstStyle/>
          <a:p>
            <a:pPr algn="ctr">
              <a:lnSpc>
                <a:spcPct val="90000"/>
              </a:lnSpc>
            </a:pPr>
            <a:r>
              <a:rPr lang="en-US" sz="4400" b="1" strike="noStrike" spc="-1" dirty="0">
                <a:solidFill>
                  <a:srgbClr val="FF0000"/>
                </a:solidFill>
                <a:latin typeface="Calibri"/>
                <a:ea typeface="DejaVu Sans"/>
              </a:rPr>
              <a:t>Invitation</a:t>
            </a:r>
            <a:br>
              <a:rPr dirty="0"/>
            </a:br>
            <a:r>
              <a:rPr lang="en-US" sz="6700" b="1" strike="noStrike" spc="-1" dirty="0">
                <a:solidFill>
                  <a:srgbClr val="00B050"/>
                </a:solidFill>
                <a:latin typeface="Calibri"/>
                <a:ea typeface="DejaVu Sans"/>
              </a:rPr>
              <a:t>“</a:t>
            </a:r>
            <a:r>
              <a:rPr lang="en-US" sz="6700" b="1" i="1" strike="noStrike" spc="-1" dirty="0">
                <a:solidFill>
                  <a:srgbClr val="00B050"/>
                </a:solidFill>
                <a:latin typeface="Calibri"/>
                <a:ea typeface="DejaVu Sans"/>
              </a:rPr>
              <a:t>A Time of Commitment &amp; Filling”</a:t>
            </a:r>
            <a:br>
              <a:rPr dirty="0"/>
            </a:br>
            <a:r>
              <a:rPr lang="en-US" sz="4000" b="1" strike="noStrike" spc="-1" dirty="0">
                <a:solidFill>
                  <a:srgbClr val="FF0000"/>
                </a:solidFill>
                <a:latin typeface="Calibri"/>
                <a:ea typeface="DejaVu Sans"/>
              </a:rPr>
              <a:t>PRAYER – PETITION - PRAISE</a:t>
            </a:r>
            <a:endParaRPr lang="en-US" sz="4000" b="0" strike="noStrike" spc="-1" dirty="0">
              <a:latin typeface="Arial"/>
            </a:endParaRPr>
          </a:p>
        </p:txBody>
      </p:sp>
      <p:sp>
        <p:nvSpPr>
          <p:cNvPr id="25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90000"/>
              </a:lnSpc>
              <a:spcBef>
                <a:spcPts val="1001"/>
              </a:spcBef>
            </a:pPr>
            <a:endParaRPr lang="en-US" sz="1800" b="0" strike="noStrike" spc="-1">
              <a:latin typeface="Arial"/>
            </a:endParaRPr>
          </a:p>
          <a:p>
            <a:pPr algn="ctr">
              <a:lnSpc>
                <a:spcPct val="90000"/>
              </a:lnSpc>
              <a:spcBef>
                <a:spcPts val="1001"/>
              </a:spcBef>
            </a:pPr>
            <a:r>
              <a:rPr lang="en-US" sz="3600" b="1" strike="noStrike" spc="-1">
                <a:solidFill>
                  <a:srgbClr val="00B050"/>
                </a:solidFill>
                <a:latin typeface="Calibri"/>
                <a:ea typeface="DejaVu Sans"/>
              </a:rPr>
              <a:t>PRAY TO GOD FOR</a:t>
            </a:r>
            <a:endParaRPr lang="en-US" sz="3600" b="0" strike="noStrike" spc="-1">
              <a:latin typeface="Arial"/>
            </a:endParaRPr>
          </a:p>
          <a:p>
            <a:pPr marL="457200" algn="ctr">
              <a:lnSpc>
                <a:spcPct val="90000"/>
              </a:lnSpc>
              <a:spcBef>
                <a:spcPts val="499"/>
              </a:spcBef>
            </a:pPr>
            <a:r>
              <a:rPr lang="en-US" sz="3300" b="1" i="1" strike="noStrike" spc="-1">
                <a:solidFill>
                  <a:srgbClr val="FF0000"/>
                </a:solidFill>
                <a:latin typeface="Calibri"/>
                <a:ea typeface="DejaVu Sans"/>
              </a:rPr>
              <a:t>SALVATION – FORGIVENESS – DELIVERANCE - POWER </a:t>
            </a:r>
            <a:endParaRPr lang="en-US" sz="3300" b="0" strike="noStrike" spc="-1">
              <a:latin typeface="Arial"/>
            </a:endParaRPr>
          </a:p>
          <a:p>
            <a:pPr algn="ctr">
              <a:lnSpc>
                <a:spcPct val="90000"/>
              </a:lnSpc>
              <a:spcBef>
                <a:spcPts val="1001"/>
              </a:spcBef>
            </a:pPr>
            <a:r>
              <a:rPr lang="en-US" sz="3600" b="1" strike="noStrike" spc="-1">
                <a:solidFill>
                  <a:srgbClr val="00B050"/>
                </a:solidFill>
                <a:latin typeface="Calibri"/>
                <a:ea typeface="DejaVu Sans"/>
              </a:rPr>
              <a:t>PETITION GOD FOR</a:t>
            </a:r>
            <a:endParaRPr lang="en-US" sz="3600" b="0" strike="noStrike" spc="-1">
              <a:latin typeface="Arial"/>
            </a:endParaRPr>
          </a:p>
          <a:p>
            <a:pPr marL="457200" algn="ctr">
              <a:lnSpc>
                <a:spcPct val="90000"/>
              </a:lnSpc>
              <a:spcBef>
                <a:spcPts val="499"/>
              </a:spcBef>
            </a:pPr>
            <a:r>
              <a:rPr lang="en-US" sz="3300" b="1" i="1" strike="noStrike" spc="-1">
                <a:solidFill>
                  <a:srgbClr val="FF0000"/>
                </a:solidFill>
                <a:latin typeface="Calibri"/>
                <a:ea typeface="DejaVu Sans"/>
              </a:rPr>
              <a:t>ANOINTING – STRENGTH – WISDOM – DIRECTION INSTRUCTION</a:t>
            </a:r>
            <a:endParaRPr lang="en-US" sz="3300" b="0" strike="noStrike" spc="-1">
              <a:latin typeface="Arial"/>
            </a:endParaRPr>
          </a:p>
          <a:p>
            <a:pPr algn="ctr">
              <a:lnSpc>
                <a:spcPct val="90000"/>
              </a:lnSpc>
              <a:spcBef>
                <a:spcPts val="1001"/>
              </a:spcBef>
            </a:pPr>
            <a:r>
              <a:rPr lang="en-US" sz="3600" b="1" strike="noStrike" spc="-1">
                <a:solidFill>
                  <a:srgbClr val="00B050"/>
                </a:solidFill>
                <a:latin typeface="Calibri"/>
                <a:ea typeface="DejaVu Sans"/>
              </a:rPr>
              <a:t>PRAISE GOD FOR</a:t>
            </a:r>
            <a:endParaRPr lang="en-US" sz="3600" b="0" strike="noStrike" spc="-1">
              <a:latin typeface="Arial"/>
            </a:endParaRPr>
          </a:p>
          <a:p>
            <a:pPr marL="457200" algn="ctr">
              <a:lnSpc>
                <a:spcPct val="90000"/>
              </a:lnSpc>
              <a:spcBef>
                <a:spcPts val="499"/>
              </a:spcBef>
            </a:pPr>
            <a:r>
              <a:rPr lang="en-US" sz="3300" b="1" i="1" strike="noStrike" spc="-1">
                <a:solidFill>
                  <a:srgbClr val="FF0000"/>
                </a:solidFill>
                <a:latin typeface="Calibri"/>
                <a:ea typeface="DejaVu Sans"/>
              </a:rPr>
              <a:t>HIS ANSWER - HIS MANIFESTATION - HIS ANOINTING</a:t>
            </a:r>
            <a:endParaRPr lang="en-US" sz="3300" b="0" strike="noStrike" spc="-1">
              <a:latin typeface="Arial"/>
            </a:endParaRPr>
          </a:p>
          <a:p>
            <a:pPr marL="457200" algn="ctr">
              <a:lnSpc>
                <a:spcPct val="90000"/>
              </a:lnSpc>
              <a:spcBef>
                <a:spcPts val="499"/>
              </a:spcBef>
            </a:pPr>
            <a:r>
              <a:rPr lang="en-US" sz="3300" b="1" i="1" strike="noStrike" spc="-1">
                <a:solidFill>
                  <a:srgbClr val="FF0000"/>
                </a:solidFill>
                <a:latin typeface="Calibri"/>
                <a:ea typeface="DejaVu Sans"/>
              </a:rPr>
              <a:t>HIS BLESSING</a:t>
            </a:r>
            <a:endParaRPr lang="en-US" sz="3300" b="0" strike="noStrike" spc="-1">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90000"/>
              </a:lnSpc>
            </a:pPr>
            <a:r>
              <a:rPr lang="en-US" sz="4400" b="1" strike="noStrike" spc="-1">
                <a:solidFill>
                  <a:srgbClr val="000000"/>
                </a:solidFill>
                <a:latin typeface="Calibri"/>
                <a:ea typeface="DejaVu Sans"/>
              </a:rPr>
              <a:t>WORSHIP IN GIVING</a:t>
            </a:r>
            <a:endParaRPr lang="en-US" sz="4400" b="0" strike="noStrike" spc="-1">
              <a:latin typeface="Arial"/>
            </a:endParaRPr>
          </a:p>
        </p:txBody>
      </p:sp>
      <p:sp>
        <p:nvSpPr>
          <p:cNvPr id="25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228600" indent="-227880">
              <a:lnSpc>
                <a:spcPct val="90000"/>
              </a:lnSpc>
              <a:spcBef>
                <a:spcPts val="1001"/>
              </a:spcBef>
              <a:buClr>
                <a:srgbClr val="FF0000"/>
              </a:buClr>
              <a:buFont typeface="Arial"/>
              <a:buChar char="•"/>
            </a:pPr>
            <a:r>
              <a:rPr lang="en-US" sz="4400" b="0" strike="noStrike" spc="-1" dirty="0">
                <a:solidFill>
                  <a:srgbClr val="FF0000"/>
                </a:solidFill>
                <a:latin typeface="Calibri"/>
                <a:ea typeface="DejaVu Sans"/>
              </a:rPr>
              <a:t>Personal Commitment</a:t>
            </a:r>
            <a:endParaRPr lang="en-US" sz="4400" b="0" strike="noStrike" spc="-1" dirty="0">
              <a:latin typeface="Arial"/>
            </a:endParaRPr>
          </a:p>
          <a:p>
            <a:pPr marL="685800" lvl="1" indent="-227880">
              <a:lnSpc>
                <a:spcPct val="90000"/>
              </a:lnSpc>
              <a:spcBef>
                <a:spcPts val="499"/>
              </a:spcBef>
              <a:buClr>
                <a:srgbClr val="FF0000"/>
              </a:buClr>
              <a:buFont typeface="Arial"/>
              <a:buChar char="•"/>
            </a:pPr>
            <a:r>
              <a:rPr lang="en-US" sz="4000" b="0" strike="noStrike" spc="-1" dirty="0">
                <a:solidFill>
                  <a:srgbClr val="FF0000"/>
                </a:solidFill>
                <a:latin typeface="Calibri"/>
                <a:ea typeface="DejaVu Sans"/>
              </a:rPr>
              <a:t>Tithes</a:t>
            </a:r>
            <a:endParaRPr lang="en-US" sz="4000" b="0" strike="noStrike" spc="-1" dirty="0">
              <a:latin typeface="Arial"/>
            </a:endParaRPr>
          </a:p>
          <a:p>
            <a:pPr marL="685800" lvl="1" indent="-227880">
              <a:lnSpc>
                <a:spcPct val="90000"/>
              </a:lnSpc>
              <a:spcBef>
                <a:spcPts val="499"/>
              </a:spcBef>
              <a:buClr>
                <a:srgbClr val="FF0000"/>
              </a:buClr>
              <a:buFont typeface="Arial"/>
              <a:buChar char="•"/>
            </a:pPr>
            <a:r>
              <a:rPr lang="en-US" sz="4000" b="0" strike="noStrike" spc="-1" dirty="0">
                <a:solidFill>
                  <a:srgbClr val="FF0000"/>
                </a:solidFill>
                <a:latin typeface="Calibri"/>
                <a:ea typeface="DejaVu Sans"/>
              </a:rPr>
              <a:t>Offering</a:t>
            </a:r>
            <a:endParaRPr lang="en-US" sz="4000" b="0" strike="noStrike" spc="-1" dirty="0">
              <a:latin typeface="Arial"/>
            </a:endParaRPr>
          </a:p>
          <a:p>
            <a:pPr marL="685800" lvl="1" indent="-227880">
              <a:lnSpc>
                <a:spcPct val="90000"/>
              </a:lnSpc>
              <a:spcBef>
                <a:spcPts val="499"/>
              </a:spcBef>
              <a:buClr>
                <a:srgbClr val="FF0000"/>
              </a:buClr>
              <a:buFont typeface="Arial"/>
              <a:buChar char="•"/>
            </a:pPr>
            <a:r>
              <a:rPr lang="en-US" sz="4000" b="0" strike="noStrike" spc="-1" dirty="0" err="1">
                <a:solidFill>
                  <a:srgbClr val="FF0000"/>
                </a:solidFill>
                <a:latin typeface="Calibri"/>
                <a:ea typeface="DejaVu Sans"/>
              </a:rPr>
              <a:t>Sacrlificial</a:t>
            </a:r>
            <a:endParaRPr lang="en-US" sz="4000" b="0" strike="noStrike" spc="-1" dirty="0">
              <a:latin typeface="Arial"/>
            </a:endParaRPr>
          </a:p>
          <a:p>
            <a:pPr marL="685800" lvl="1" indent="-227880">
              <a:lnSpc>
                <a:spcPct val="90000"/>
              </a:lnSpc>
              <a:spcBef>
                <a:spcPts val="499"/>
              </a:spcBef>
              <a:buClr>
                <a:srgbClr val="FF0000"/>
              </a:buClr>
              <a:buFont typeface="Arial"/>
              <a:buChar char="•"/>
            </a:pPr>
            <a:r>
              <a:rPr lang="en-US" sz="4000" b="0" strike="noStrike" spc="-1" dirty="0">
                <a:solidFill>
                  <a:srgbClr val="FF0000"/>
                </a:solidFill>
                <a:latin typeface="Calibri"/>
                <a:ea typeface="DejaVu Sans"/>
              </a:rPr>
              <a:t>Giving Song – Praise/Bless the Lord with Me</a:t>
            </a:r>
            <a:endParaRPr lang="en-US" sz="4000" b="0" strike="noStrike" spc="-1" dirty="0">
              <a:latin typeface="Arial"/>
            </a:endParaRPr>
          </a:p>
          <a:p>
            <a:pPr>
              <a:lnSpc>
                <a:spcPct val="100000"/>
              </a:lnSpc>
            </a:pPr>
            <a:endParaRPr lang="en-US" sz="4000" b="0" strike="noStrike" spc="-1" dirty="0">
              <a:latin typeface="Arial"/>
            </a:endParaRPr>
          </a:p>
          <a:p>
            <a:pPr marL="685800" lvl="1" indent="-227880">
              <a:lnSpc>
                <a:spcPct val="90000"/>
              </a:lnSpc>
              <a:spcBef>
                <a:spcPts val="499"/>
              </a:spcBef>
              <a:buClr>
                <a:srgbClr val="FF0000"/>
              </a:buClr>
              <a:buFont typeface="Arial"/>
              <a:buChar char="•"/>
            </a:pPr>
            <a:r>
              <a:rPr lang="en-US" sz="4000" b="0" u="sng" strike="noStrike" spc="-1" dirty="0">
                <a:solidFill>
                  <a:srgbClr val="0563C1"/>
                </a:solidFill>
                <a:uFillTx/>
                <a:latin typeface="Calibri"/>
                <a:ea typeface="DejaVu Sans"/>
                <a:hlinkClick r:id="rId2"/>
              </a:rPr>
              <a:t>https://www.youtube.com/watch?v=vBOa1SI8lZU&amp;list=RDvBOa1SI8lZU&amp;start_radio=1&amp;ab_channel=MissYesenia</a:t>
            </a:r>
            <a:endParaRPr lang="en-US" sz="4000" b="0" strike="noStrike" spc="-1" dirty="0">
              <a:latin typeface="Arial"/>
            </a:endParaRPr>
          </a:p>
          <a:p>
            <a:pPr marL="457200">
              <a:lnSpc>
                <a:spcPct val="90000"/>
              </a:lnSpc>
              <a:spcBef>
                <a:spcPts val="499"/>
              </a:spcBef>
            </a:pPr>
            <a:endParaRPr lang="en-US" sz="4000" b="0" strike="noStrike" spc="-1" dirty="0">
              <a:latin typeface="Arial"/>
            </a:endParaRPr>
          </a:p>
          <a:p>
            <a:pPr>
              <a:lnSpc>
                <a:spcPct val="100000"/>
              </a:lnSpc>
            </a:pPr>
            <a:endParaRPr lang="en-US" sz="4000" b="0" strike="noStrike" spc="-1" dirty="0">
              <a:latin typeface="Arial"/>
            </a:endParaRPr>
          </a:p>
          <a:p>
            <a:pPr>
              <a:lnSpc>
                <a:spcPct val="100000"/>
              </a:lnSpc>
            </a:pPr>
            <a:endParaRPr lang="en-US" sz="4000" b="0" strike="noStrike" spc="-1" dirty="0">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789CD-638D-4B9A-FC3F-71CEB8A2B7B9}"/>
              </a:ext>
            </a:extLst>
          </p:cNvPr>
          <p:cNvSpPr>
            <a:spLocks noGrp="1"/>
          </p:cNvSpPr>
          <p:nvPr>
            <p:ph type="title"/>
          </p:nvPr>
        </p:nvSpPr>
        <p:spPr>
          <a:xfrm>
            <a:off x="913774" y="128991"/>
            <a:ext cx="10364451" cy="1596177"/>
          </a:xfrm>
        </p:spPr>
        <p:txBody>
          <a:bodyPr/>
          <a:lstStyle/>
          <a:p>
            <a:r>
              <a:rPr lang="en-US" b="1" dirty="0"/>
              <a:t>P -       Video  #1</a:t>
            </a:r>
            <a:br>
              <a:rPr lang="en-US" dirty="0"/>
            </a:br>
            <a:endParaRPr lang="en-US" dirty="0"/>
          </a:p>
        </p:txBody>
      </p:sp>
      <p:sp>
        <p:nvSpPr>
          <p:cNvPr id="3" name="Content Placeholder 2">
            <a:extLst>
              <a:ext uri="{FF2B5EF4-FFF2-40B4-BE49-F238E27FC236}">
                <a16:creationId xmlns:a16="http://schemas.microsoft.com/office/drawing/2014/main" id="{B1554C41-B83F-FBBC-DE2F-00A27C51CAA4}"/>
              </a:ext>
            </a:extLst>
          </p:cNvPr>
          <p:cNvSpPr>
            <a:spLocks noGrp="1"/>
          </p:cNvSpPr>
          <p:nvPr>
            <p:ph sz="quarter" idx="13"/>
          </p:nvPr>
        </p:nvSpPr>
        <p:spPr>
          <a:xfrm>
            <a:off x="913774" y="1170432"/>
            <a:ext cx="10363826" cy="4992624"/>
          </a:xfrm>
        </p:spPr>
        <p:txBody>
          <a:bodyPr>
            <a:normAutofit/>
          </a:bodyPr>
          <a:lstStyle/>
          <a:p>
            <a:r>
              <a:rPr lang="en-US" b="1" dirty="0">
                <a:hlinkClick r:id="rId2"/>
              </a:rPr>
              <a:t>Chris Berman's WHOOP and HE COULD GO ALL THE WAYYYY! NFL Primetime 2020</a:t>
            </a:r>
            <a:endParaRPr lang="en-US" b="1" dirty="0"/>
          </a:p>
        </p:txBody>
      </p:sp>
      <p:sp>
        <p:nvSpPr>
          <p:cNvPr id="4" name="Slide Number Placeholder 3">
            <a:extLst>
              <a:ext uri="{FF2B5EF4-FFF2-40B4-BE49-F238E27FC236}">
                <a16:creationId xmlns:a16="http://schemas.microsoft.com/office/drawing/2014/main" id="{502B9F64-C389-4BC4-EE06-977B1CD3ED45}"/>
              </a:ext>
            </a:extLst>
          </p:cNvPr>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239000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78000"/>
                <a:shade val="100000"/>
                <a:hueMod val="136000"/>
                <a:satMod val="160000"/>
                <a:lumMod val="105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pic>
        <p:nvPicPr>
          <p:cNvPr id="1031" name="Picture 2">
            <a:extLst>
              <a:ext uri="{FF2B5EF4-FFF2-40B4-BE49-F238E27FC236}">
                <a16:creationId xmlns:a16="http://schemas.microsoft.com/office/drawing/2014/main" id="{E43006C0-9CF0-4AD0-9C72-B3F9942A80C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1032">
            <a:extLst>
              <a:ext uri="{FF2B5EF4-FFF2-40B4-BE49-F238E27FC236}">
                <a16:creationId xmlns:a16="http://schemas.microsoft.com/office/drawing/2014/main" id="{4307D36E-6608-46E6-857A-E172960BB66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035" name="Rectangle 1034">
            <a:extLst>
              <a:ext uri="{FF2B5EF4-FFF2-40B4-BE49-F238E27FC236}">
                <a16:creationId xmlns:a16="http://schemas.microsoft.com/office/drawing/2014/main" id="{2120660E-F826-4655-BB97-984B17FE52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7" name="Picture 2">
            <a:extLst>
              <a:ext uri="{FF2B5EF4-FFF2-40B4-BE49-F238E27FC236}">
                <a16:creationId xmlns:a16="http://schemas.microsoft.com/office/drawing/2014/main" id="{B36D89EE-FA2B-4C32-8C00-B2C6ED2123E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58" name="CustomShape 1"/>
          <p:cNvSpPr/>
          <p:nvPr/>
        </p:nvSpPr>
        <p:spPr>
          <a:xfrm>
            <a:off x="143124" y="639748"/>
            <a:ext cx="5112687" cy="1316197"/>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b">
            <a:noAutofit/>
          </a:bodyPr>
          <a:lstStyle/>
          <a:p>
            <a:pPr algn="ctr" defTabSz="914400">
              <a:lnSpc>
                <a:spcPct val="90000"/>
              </a:lnSpc>
              <a:spcBef>
                <a:spcPct val="0"/>
              </a:spcBef>
              <a:spcAft>
                <a:spcPts val="600"/>
              </a:spcAft>
            </a:pPr>
            <a:r>
              <a:rPr lang="en-US" sz="2800" b="1" strike="noStrike" cap="all" spc="-1" dirty="0">
                <a:solidFill>
                  <a:srgbClr val="FF0000"/>
                </a:solidFill>
                <a:latin typeface="+mj-lt"/>
                <a:ea typeface="+mj-ea"/>
                <a:cs typeface="+mj-cs"/>
              </a:rPr>
              <a:t>Welcome &amp; Greeting</a:t>
            </a:r>
          </a:p>
          <a:p>
            <a:pPr algn="ctr" defTabSz="914400">
              <a:lnSpc>
                <a:spcPct val="90000"/>
              </a:lnSpc>
              <a:spcBef>
                <a:spcPct val="0"/>
              </a:spcBef>
              <a:spcAft>
                <a:spcPts val="600"/>
              </a:spcAft>
            </a:pPr>
            <a:r>
              <a:rPr lang="en-US" sz="2800" b="1" strike="noStrike" cap="all" spc="-1" dirty="0">
                <a:solidFill>
                  <a:srgbClr val="FF0000"/>
                </a:solidFill>
                <a:latin typeface="+mj-lt"/>
                <a:ea typeface="+mj-ea"/>
                <a:cs typeface="+mj-cs"/>
              </a:rPr>
              <a:t> </a:t>
            </a:r>
            <a:r>
              <a:rPr lang="en-US" sz="4000" b="1" strike="noStrike" cap="all" spc="-1" dirty="0">
                <a:solidFill>
                  <a:srgbClr val="FF0000"/>
                </a:solidFill>
                <a:latin typeface="+mj-lt"/>
                <a:ea typeface="+mj-ea"/>
                <a:cs typeface="+mj-cs"/>
              </a:rPr>
              <a:t>Visitors &amp; Friends</a:t>
            </a:r>
            <a:endParaRPr lang="en-US" sz="4000" b="0" strike="noStrike" cap="all" spc="-1" dirty="0">
              <a:solidFill>
                <a:srgbClr val="FF0000"/>
              </a:solidFill>
              <a:latin typeface="+mj-lt"/>
              <a:ea typeface="+mj-ea"/>
              <a:cs typeface="+mj-cs"/>
            </a:endParaRPr>
          </a:p>
        </p:txBody>
      </p:sp>
      <p:sp>
        <p:nvSpPr>
          <p:cNvPr id="259" name="CustomShape 2"/>
          <p:cNvSpPr/>
          <p:nvPr/>
        </p:nvSpPr>
        <p:spPr>
          <a:xfrm>
            <a:off x="545621" y="2176543"/>
            <a:ext cx="5439814" cy="4190999"/>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fontScale="77500" lnSpcReduction="20000"/>
          </a:bodyPr>
          <a:lstStyle/>
          <a:p>
            <a:pPr indent="-228600" algn="ctr" defTabSz="914400">
              <a:lnSpc>
                <a:spcPct val="120000"/>
              </a:lnSpc>
              <a:spcBef>
                <a:spcPts val="1001"/>
              </a:spcBef>
              <a:buClr>
                <a:schemeClr val="tx1"/>
              </a:buClr>
              <a:buFont typeface="Arial" panose="020B0604020202020204" pitchFamily="34" charset="0"/>
              <a:buChar char="•"/>
            </a:pPr>
            <a:endParaRPr lang="en-US" sz="4000" b="1" strike="noStrike" cap="all" spc="-1" dirty="0"/>
          </a:p>
          <a:p>
            <a:pPr indent="-228600" algn="ctr" defTabSz="914400">
              <a:lnSpc>
                <a:spcPct val="120000"/>
              </a:lnSpc>
              <a:spcBef>
                <a:spcPts val="1001"/>
              </a:spcBef>
              <a:buClr>
                <a:schemeClr val="tx1"/>
              </a:buClr>
              <a:buFont typeface="Arial" panose="020B0604020202020204" pitchFamily="34" charset="0"/>
              <a:buChar char="•"/>
            </a:pPr>
            <a:endParaRPr lang="en-US" sz="4000" b="1" cap="all" spc="-1" dirty="0"/>
          </a:p>
          <a:p>
            <a:pPr indent="-228600" algn="ctr" defTabSz="914400">
              <a:lnSpc>
                <a:spcPct val="120000"/>
              </a:lnSpc>
              <a:spcBef>
                <a:spcPts val="1001"/>
              </a:spcBef>
              <a:buClr>
                <a:schemeClr val="tx1"/>
              </a:buClr>
              <a:buFont typeface="Arial" panose="020B0604020202020204" pitchFamily="34" charset="0"/>
              <a:buChar char="•"/>
            </a:pPr>
            <a:endParaRPr lang="en-US" sz="4000" b="1" strike="noStrike" cap="all" spc="-1" dirty="0"/>
          </a:p>
          <a:p>
            <a:pPr indent="-228600" algn="ctr" defTabSz="914400">
              <a:lnSpc>
                <a:spcPct val="120000"/>
              </a:lnSpc>
              <a:spcBef>
                <a:spcPts val="1001"/>
              </a:spcBef>
              <a:buClr>
                <a:schemeClr val="tx1"/>
              </a:buClr>
              <a:buFont typeface="Arial" panose="020B0604020202020204" pitchFamily="34" charset="0"/>
              <a:buChar char="•"/>
            </a:pPr>
            <a:endParaRPr lang="en-US" sz="4000" b="1" strike="noStrike" cap="all" spc="-1" dirty="0"/>
          </a:p>
          <a:p>
            <a:pPr algn="ctr" defTabSz="914400">
              <a:lnSpc>
                <a:spcPct val="120000"/>
              </a:lnSpc>
              <a:spcBef>
                <a:spcPts val="1001"/>
              </a:spcBef>
              <a:buClr>
                <a:schemeClr val="tx1"/>
              </a:buClr>
            </a:pPr>
            <a:endParaRPr lang="en-US" sz="4000" b="1" cap="all" spc="-1" dirty="0"/>
          </a:p>
          <a:p>
            <a:pPr algn="ctr" defTabSz="914400">
              <a:lnSpc>
                <a:spcPct val="120000"/>
              </a:lnSpc>
              <a:spcBef>
                <a:spcPts val="1001"/>
              </a:spcBef>
              <a:buClr>
                <a:schemeClr val="tx1"/>
              </a:buClr>
            </a:pPr>
            <a:r>
              <a:rPr lang="en-US" sz="4000" b="1" strike="noStrike" cap="all" spc="-1" dirty="0"/>
              <a:t>WELCOME HOME TO SHILOH</a:t>
            </a:r>
          </a:p>
          <a:p>
            <a:pPr algn="ctr" defTabSz="914400">
              <a:lnSpc>
                <a:spcPct val="120000"/>
              </a:lnSpc>
              <a:spcBef>
                <a:spcPts val="1001"/>
              </a:spcBef>
              <a:buClr>
                <a:schemeClr val="tx1"/>
              </a:buClr>
            </a:pPr>
            <a:r>
              <a:rPr lang="en-US" sz="4000" b="1" cap="all" spc="-1" dirty="0"/>
              <a:t>“WHERE CHRIST IS LIFTED UP”</a:t>
            </a:r>
          </a:p>
          <a:p>
            <a:pPr indent="-228600" algn="ctr" defTabSz="914400">
              <a:lnSpc>
                <a:spcPct val="120000"/>
              </a:lnSpc>
              <a:spcBef>
                <a:spcPts val="1001"/>
              </a:spcBef>
              <a:buClr>
                <a:schemeClr val="tx1"/>
              </a:buClr>
              <a:buFont typeface="Arial" panose="020B0604020202020204" pitchFamily="34" charset="0"/>
              <a:buChar char="•"/>
            </a:pPr>
            <a:endParaRPr lang="en-US" sz="1600" b="1" strike="noStrike" cap="all" spc="-1" dirty="0"/>
          </a:p>
          <a:p>
            <a:pPr indent="-228600" algn="ctr" defTabSz="914400">
              <a:lnSpc>
                <a:spcPct val="120000"/>
              </a:lnSpc>
              <a:spcBef>
                <a:spcPts val="1001"/>
              </a:spcBef>
              <a:buClr>
                <a:schemeClr val="tx1"/>
              </a:buClr>
              <a:buFont typeface="Arial" panose="020B0604020202020204" pitchFamily="34" charset="0"/>
              <a:buChar char="•"/>
            </a:pPr>
            <a:endParaRPr lang="en-US" sz="1600" b="0" strike="noStrike" cap="all" spc="-1" dirty="0"/>
          </a:p>
        </p:txBody>
      </p:sp>
      <p:pic>
        <p:nvPicPr>
          <p:cNvPr id="1026" name="Picture 2" descr="Multi ethnic group of smiling young people saying welcome in tag cloud.  Multi ethnic group of smiling young people saying | CanStock">
            <a:extLst>
              <a:ext uri="{FF2B5EF4-FFF2-40B4-BE49-F238E27FC236}">
                <a16:creationId xmlns:a16="http://schemas.microsoft.com/office/drawing/2014/main" id="{E8505237-A8A0-2D87-E9DC-20BCEA20DE3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987332" y="838200"/>
            <a:ext cx="4898004" cy="5181599"/>
          </a:xfrm>
          <a:prstGeom prst="roundRect">
            <a:avLst>
              <a:gd name="adj" fmla="val 2392"/>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a:extLst>
            <a:ext uri="{909E8E84-426E-40DD-AFC4-6F175D3DCCD1}">
              <a14:hiddenFill xmlns:a14="http://schemas.microsoft.com/office/drawing/2010/main">
                <a:solidFill>
                  <a:srgbClr val="FFFFFF"/>
                </a:solidFill>
              </a14:hiddenFill>
            </a:ext>
          </a:extLst>
        </p:spPr>
      </p:pic>
      <p:pic>
        <p:nvPicPr>
          <p:cNvPr id="1039" name="Picture 1038">
            <a:extLst>
              <a:ext uri="{FF2B5EF4-FFF2-40B4-BE49-F238E27FC236}">
                <a16:creationId xmlns:a16="http://schemas.microsoft.com/office/drawing/2014/main" id="{318307F8-152F-4244-A9FE-8D30EFFB79F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Picture 4" descr="Worship and the Racial Divide | Renewing Worship">
            <a:extLst>
              <a:ext uri="{FF2B5EF4-FFF2-40B4-BE49-F238E27FC236}">
                <a16:creationId xmlns:a16="http://schemas.microsoft.com/office/drawing/2014/main" id="{CD7F43CD-73D0-034D-1F07-69B9F2CD4C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1023" y="2176542"/>
            <a:ext cx="4251488" cy="2725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8446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84000"/>
                <a:shade val="100000"/>
                <a:hueMod val="92000"/>
                <a:satMod val="180000"/>
                <a:lumMod val="114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BBF28-19DA-A0A3-067F-09B45DEECF50}"/>
              </a:ext>
            </a:extLst>
          </p:cNvPr>
          <p:cNvSpPr>
            <a:spLocks noGrp="1"/>
          </p:cNvSpPr>
          <p:nvPr>
            <p:ph type="title"/>
          </p:nvPr>
        </p:nvSpPr>
        <p:spPr>
          <a:xfrm>
            <a:off x="913775" y="618517"/>
            <a:ext cx="10364451" cy="1596177"/>
          </a:xfrm>
        </p:spPr>
        <p:txBody>
          <a:bodyPr>
            <a:normAutofit fontScale="90000"/>
          </a:bodyPr>
          <a:lstStyle/>
          <a:p>
            <a:r>
              <a:rPr lang="en-US" sz="3100" b="1" dirty="0">
                <a:solidFill>
                  <a:srgbClr val="FF0000"/>
                </a:solidFill>
              </a:rPr>
              <a:t>BIBLE DISCOVERY classes</a:t>
            </a:r>
            <a:br>
              <a:rPr lang="en-US" sz="4000" b="1" dirty="0">
                <a:solidFill>
                  <a:schemeClr val="accent1">
                    <a:lumMod val="75000"/>
                  </a:schemeClr>
                </a:solidFill>
              </a:rPr>
            </a:br>
            <a:r>
              <a:rPr lang="en-US" sz="4900" b="1" dirty="0">
                <a:solidFill>
                  <a:schemeClr val="accent1">
                    <a:lumMod val="75000"/>
                  </a:schemeClr>
                </a:solidFill>
              </a:rPr>
              <a:t>The Book of </a:t>
            </a:r>
            <a:r>
              <a:rPr lang="en-US" sz="4900" b="1" dirty="0" err="1">
                <a:solidFill>
                  <a:schemeClr val="accent1">
                    <a:lumMod val="75000"/>
                  </a:schemeClr>
                </a:solidFill>
              </a:rPr>
              <a:t>leviticus</a:t>
            </a:r>
            <a:br>
              <a:rPr lang="en-US" sz="2500" b="1" dirty="0"/>
            </a:br>
            <a:r>
              <a:rPr lang="en-US" sz="2500" b="1" i="1" baseline="30000" dirty="0">
                <a:solidFill>
                  <a:srgbClr val="FF0000"/>
                </a:solidFill>
                <a:effectLst/>
                <a:latin typeface="system-ui"/>
              </a:rPr>
              <a:t>15 </a:t>
            </a:r>
            <a:r>
              <a:rPr lang="en-US" sz="2500" b="1" i="1" dirty="0">
                <a:solidFill>
                  <a:srgbClr val="FF0000"/>
                </a:solidFill>
                <a:effectLst/>
                <a:latin typeface="system-ui"/>
              </a:rPr>
              <a:t>Do your best to present yourself to God as one approved, a worker who does not need to be ashamed and who correctly handles the word of truth  -  </a:t>
            </a:r>
            <a:r>
              <a:rPr lang="en-US" sz="2500" b="1" i="1" dirty="0">
                <a:solidFill>
                  <a:schemeClr val="accent1">
                    <a:lumMod val="75000"/>
                  </a:schemeClr>
                </a:solidFill>
                <a:effectLst/>
                <a:latin typeface="system-ui"/>
              </a:rPr>
              <a:t>2</a:t>
            </a:r>
            <a:r>
              <a:rPr lang="en-US" sz="2500" b="1" i="1" baseline="30000" dirty="0">
                <a:solidFill>
                  <a:schemeClr val="accent1">
                    <a:lumMod val="75000"/>
                  </a:schemeClr>
                </a:solidFill>
                <a:effectLst/>
                <a:latin typeface="system-ui"/>
              </a:rPr>
              <a:t>nd</a:t>
            </a:r>
            <a:r>
              <a:rPr lang="en-US" sz="2500" b="1" i="1" dirty="0">
                <a:solidFill>
                  <a:schemeClr val="accent1">
                    <a:lumMod val="75000"/>
                  </a:schemeClr>
                </a:solidFill>
                <a:effectLst/>
                <a:latin typeface="system-ui"/>
              </a:rPr>
              <a:t> timothy 2:15</a:t>
            </a:r>
            <a:endParaRPr lang="en-US" sz="2500" b="1" dirty="0">
              <a:solidFill>
                <a:schemeClr val="accent1">
                  <a:lumMod val="75000"/>
                </a:schemeClr>
              </a:solidFill>
            </a:endParaRPr>
          </a:p>
        </p:txBody>
      </p:sp>
      <p:pic>
        <p:nvPicPr>
          <p:cNvPr id="1030" name="Picture 6" descr="How to Wrap Gifts Like a Pro">
            <a:extLst>
              <a:ext uri="{FF2B5EF4-FFF2-40B4-BE49-F238E27FC236}">
                <a16:creationId xmlns:a16="http://schemas.microsoft.com/office/drawing/2014/main" id="{8C2CAE58-6BBE-5B78-C631-3688E61077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3812" y="2494504"/>
            <a:ext cx="4671936" cy="3108960"/>
          </a:xfrm>
          <a:prstGeom prst="roundRect">
            <a:avLst>
              <a:gd name="adj" fmla="val 530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EE6F8D91-6296-24ED-994C-30DE51C3ED3A}"/>
              </a:ext>
            </a:extLst>
          </p:cNvPr>
          <p:cNvSpPr>
            <a:spLocks noGrp="1"/>
          </p:cNvSpPr>
          <p:nvPr>
            <p:ph sz="quarter" idx="13"/>
          </p:nvPr>
        </p:nvSpPr>
        <p:spPr>
          <a:xfrm>
            <a:off x="5267582" y="2367093"/>
            <a:ext cx="6439786" cy="3516182"/>
          </a:xfrm>
        </p:spPr>
        <p:txBody>
          <a:bodyPr>
            <a:normAutofit fontScale="32500" lnSpcReduction="20000"/>
          </a:bodyPr>
          <a:lstStyle/>
          <a:p>
            <a:pPr marL="0" indent="0">
              <a:lnSpc>
                <a:spcPct val="110000"/>
              </a:lnSpc>
              <a:buNone/>
            </a:pPr>
            <a:endParaRPr lang="en-US" sz="1400" b="1" i="1" dirty="0"/>
          </a:p>
          <a:p>
            <a:pPr marL="0" indent="0">
              <a:lnSpc>
                <a:spcPct val="110000"/>
              </a:lnSpc>
              <a:buNone/>
            </a:pPr>
            <a:endParaRPr lang="en-US" sz="1400" b="1" i="1" dirty="0"/>
          </a:p>
          <a:p>
            <a:pPr marL="0" indent="0">
              <a:lnSpc>
                <a:spcPct val="110000"/>
              </a:lnSpc>
              <a:buNone/>
            </a:pPr>
            <a:r>
              <a:rPr lang="en-US" sz="7400" b="1" i="1" dirty="0"/>
              <a:t>YOU ARE ONLY 25 MINUTES AWAY FROM YOUR SPECIAL GIFTS FOR JOINING BIBLE DISCOVERY CLASS.  DON’T FORGET TO PICK UP YOUR TICKET FOR THE GIVEAWAY WHICH WILL BE IMMEDIATELY FOLLOWING CLASS, BEFORE OUR CLOSING SONG AND BENEDICTION</a:t>
            </a:r>
          </a:p>
          <a:p>
            <a:pPr marL="0" indent="0">
              <a:lnSpc>
                <a:spcPct val="110000"/>
              </a:lnSpc>
              <a:buNone/>
            </a:pPr>
            <a:endParaRPr lang="en-US" sz="1400" b="1" i="1" dirty="0"/>
          </a:p>
          <a:p>
            <a:pPr marL="0" indent="0">
              <a:lnSpc>
                <a:spcPct val="110000"/>
              </a:lnSpc>
              <a:buNone/>
            </a:pPr>
            <a:endParaRPr lang="en-US" sz="1400" b="1" i="1" dirty="0"/>
          </a:p>
          <a:p>
            <a:pPr marL="0" indent="0">
              <a:lnSpc>
                <a:spcPct val="110000"/>
              </a:lnSpc>
              <a:buNone/>
            </a:pPr>
            <a:endParaRPr lang="en-US" sz="1400" b="1" i="1" dirty="0"/>
          </a:p>
        </p:txBody>
      </p:sp>
      <p:sp>
        <p:nvSpPr>
          <p:cNvPr id="4" name="Slide Number Placeholder 3">
            <a:extLst>
              <a:ext uri="{FF2B5EF4-FFF2-40B4-BE49-F238E27FC236}">
                <a16:creationId xmlns:a16="http://schemas.microsoft.com/office/drawing/2014/main" id="{B27701E6-FF32-3EDB-0E74-D67B6A6E5E94}"/>
              </a:ext>
            </a:extLst>
          </p:cNvPr>
          <p:cNvSpPr>
            <a:spLocks noGrp="1"/>
          </p:cNvSpPr>
          <p:nvPr>
            <p:ph type="sldNum" sz="quarter" idx="12"/>
          </p:nvPr>
        </p:nvSpPr>
        <p:spPr>
          <a:xfrm>
            <a:off x="10514011" y="5883275"/>
            <a:ext cx="764215" cy="365125"/>
          </a:xfrm>
        </p:spPr>
        <p:txBody>
          <a:bodyPr>
            <a:normAutofit/>
          </a:bodyPr>
          <a:lstStyle/>
          <a:p>
            <a:pPr>
              <a:spcAft>
                <a:spcPts val="600"/>
              </a:spcAft>
            </a:pPr>
            <a:fld id="{6D22F896-40B5-4ADD-8801-0D06FADFA095}" type="slidenum">
              <a:rPr lang="en-US" smtClean="0"/>
              <a:pPr>
                <a:spcAft>
                  <a:spcPts val="600"/>
                </a:spcAft>
              </a:pPr>
              <a:t>21</a:t>
            </a:fld>
            <a:endParaRPr lang="en-US"/>
          </a:p>
        </p:txBody>
      </p:sp>
    </p:spTree>
    <p:extLst>
      <p:ext uri="{BB962C8B-B14F-4D97-AF65-F5344CB8AC3E}">
        <p14:creationId xmlns:p14="http://schemas.microsoft.com/office/powerpoint/2010/main" val="1122891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lnSpcReduction="10000"/>
          </a:bodyPr>
          <a:lstStyle/>
          <a:p>
            <a:pPr algn="ctr">
              <a:lnSpc>
                <a:spcPct val="90000"/>
              </a:lnSpc>
            </a:pPr>
            <a:r>
              <a:rPr lang="en-US" sz="5400" b="1" strike="noStrike" spc="-1">
                <a:solidFill>
                  <a:srgbClr val="FF0000"/>
                </a:solidFill>
                <a:latin typeface="Calibri"/>
                <a:ea typeface="DejaVu Sans"/>
              </a:rPr>
              <a:t>Closing Song of Celebration</a:t>
            </a:r>
            <a:br/>
            <a:r>
              <a:rPr lang="en-US" sz="4400" b="1" i="1" strike="noStrike" spc="-1">
                <a:solidFill>
                  <a:srgbClr val="000000"/>
                </a:solidFill>
                <a:latin typeface="Calibri"/>
                <a:ea typeface="DejaVu Sans"/>
              </a:rPr>
              <a:t>“Standing”</a:t>
            </a:r>
            <a:endParaRPr lang="en-US" sz="4400" b="0" strike="noStrike" spc="-1">
              <a:latin typeface="Arial"/>
            </a:endParaRPr>
          </a:p>
        </p:txBody>
      </p:sp>
      <p:sp>
        <p:nvSpPr>
          <p:cNvPr id="259" name="CustomShape 2"/>
          <p:cNvSpPr/>
          <p:nvPr/>
        </p:nvSpPr>
        <p:spPr>
          <a:xfrm>
            <a:off x="838080" y="1749353"/>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90000"/>
              </a:lnSpc>
              <a:spcBef>
                <a:spcPts val="1001"/>
              </a:spcBef>
            </a:pPr>
            <a:endParaRPr lang="en-US" sz="1800" b="0" strike="noStrike" spc="-1" dirty="0">
              <a:latin typeface="Arial"/>
            </a:endParaRPr>
          </a:p>
          <a:p>
            <a:pPr>
              <a:lnSpc>
                <a:spcPct val="90000"/>
              </a:lnSpc>
              <a:spcBef>
                <a:spcPts val="1001"/>
              </a:spcBef>
            </a:pPr>
            <a:endParaRPr lang="en-US" sz="1800" b="0" strike="noStrike" spc="-1" dirty="0">
              <a:latin typeface="Arial"/>
            </a:endParaRPr>
          </a:p>
          <a:p>
            <a:pPr algn="ctr">
              <a:lnSpc>
                <a:spcPct val="90000"/>
              </a:lnSpc>
              <a:spcBef>
                <a:spcPts val="1001"/>
              </a:spcBef>
            </a:pPr>
            <a:r>
              <a:rPr lang="en-US" sz="3600" b="1" u="sng" strike="noStrike" spc="-1" dirty="0">
                <a:solidFill>
                  <a:srgbClr val="0563C1"/>
                </a:solidFill>
                <a:uFillTx/>
                <a:latin typeface="Roboto"/>
                <a:ea typeface="DejaVu Sans"/>
                <a:hlinkClick r:id="rId2"/>
              </a:rPr>
              <a:t>https://www.youtube.com/watch?v=hNiKoJgvbtI&amp;ab_channel=ajugofjoe</a:t>
            </a:r>
            <a:endParaRPr lang="en-US" sz="3600" b="1" u="sng" strike="noStrike" spc="-1" dirty="0">
              <a:solidFill>
                <a:srgbClr val="0563C1"/>
              </a:solidFill>
              <a:uFillTx/>
              <a:latin typeface="Roboto"/>
              <a:ea typeface="DejaVu Sans"/>
            </a:endParaRPr>
          </a:p>
          <a:p>
            <a:pPr algn="ctr">
              <a:lnSpc>
                <a:spcPct val="90000"/>
              </a:lnSpc>
              <a:spcBef>
                <a:spcPts val="1001"/>
              </a:spcBef>
            </a:pPr>
            <a:endParaRPr lang="en-US" sz="3600" b="1" u="sng" spc="-1" dirty="0">
              <a:solidFill>
                <a:srgbClr val="0563C1"/>
              </a:solidFill>
              <a:latin typeface="Roboto"/>
            </a:endParaRPr>
          </a:p>
          <a:p>
            <a:pPr algn="ctr">
              <a:lnSpc>
                <a:spcPct val="90000"/>
              </a:lnSpc>
              <a:spcBef>
                <a:spcPts val="1001"/>
              </a:spcBef>
            </a:pPr>
            <a:r>
              <a:rPr lang="en-US" sz="3600" b="1" strike="noStrike" spc="-1" dirty="0">
                <a:solidFill>
                  <a:srgbClr val="FF0000"/>
                </a:solidFill>
                <a:latin typeface="Roboto"/>
              </a:rPr>
              <a:t>Benediction &amp; Blessing</a:t>
            </a:r>
            <a:endParaRPr lang="en-US" sz="3600" b="0" strike="noStrike" spc="-1" dirty="0">
              <a:solidFill>
                <a:srgbClr val="FF0000"/>
              </a:solidFill>
              <a:latin typeface="Arial"/>
            </a:endParaRPr>
          </a:p>
          <a:p>
            <a:pPr>
              <a:lnSpc>
                <a:spcPct val="90000"/>
              </a:lnSpc>
              <a:spcBef>
                <a:spcPts val="1001"/>
              </a:spcBef>
            </a:pPr>
            <a:endParaRPr lang="en-US" sz="3600" b="0" strike="noStrike" spc="-1" dirty="0">
              <a:latin typeface="Arial"/>
            </a:endParaRPr>
          </a:p>
        </p:txBody>
      </p:sp>
    </p:spTree>
    <p:extLst>
      <p:ext uri="{BB962C8B-B14F-4D97-AF65-F5344CB8AC3E}">
        <p14:creationId xmlns:p14="http://schemas.microsoft.com/office/powerpoint/2010/main" val="10824230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FA8B36D-F93A-02C1-AFC4-94C67C854035}"/>
              </a:ext>
            </a:extLst>
          </p:cNvPr>
          <p:cNvSpPr>
            <a:spLocks noGrp="1"/>
          </p:cNvSpPr>
          <p:nvPr>
            <p:ph type="sldNum" sz="quarter" idx="12"/>
          </p:nvPr>
        </p:nvSpPr>
        <p:spPr/>
        <p:txBody>
          <a:bodyPr/>
          <a:lstStyle/>
          <a:p>
            <a:fld id="{6D22F896-40B5-4ADD-8801-0D06FADFA095}" type="slidenum">
              <a:rPr lang="en-US" smtClean="0"/>
              <a:t>23</a:t>
            </a:fld>
            <a:endParaRPr lang="en-US" dirty="0"/>
          </a:p>
        </p:txBody>
      </p:sp>
    </p:spTree>
    <p:extLst>
      <p:ext uri="{BB962C8B-B14F-4D97-AF65-F5344CB8AC3E}">
        <p14:creationId xmlns:p14="http://schemas.microsoft.com/office/powerpoint/2010/main" val="1144746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CustomShape 1"/>
          <p:cNvSpPr/>
          <p:nvPr/>
        </p:nvSpPr>
        <p:spPr>
          <a:xfrm>
            <a:off x="7464600" y="1783800"/>
            <a:ext cx="4086720" cy="2888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n-US" sz="5400" b="1" strike="noStrike" spc="-1" dirty="0">
                <a:latin typeface="Calibri Light"/>
                <a:ea typeface="DejaVu Sans"/>
              </a:rPr>
              <a:t>Welcome to Faith Gospel Assembly</a:t>
            </a:r>
            <a:endParaRPr lang="en-US" sz="5400" b="0" strike="noStrike" spc="-1" dirty="0">
              <a:latin typeface="Arial"/>
            </a:endParaRPr>
          </a:p>
        </p:txBody>
      </p:sp>
      <p:sp>
        <p:nvSpPr>
          <p:cNvPr id="267" name="CustomShape 2"/>
          <p:cNvSpPr/>
          <p:nvPr/>
        </p:nvSpPr>
        <p:spPr>
          <a:xfrm flipH="1" flipV="1">
            <a:off x="-720" y="0"/>
            <a:ext cx="7187400" cy="6857280"/>
          </a:xfrm>
          <a:custGeom>
            <a:avLst/>
            <a:gdLst/>
            <a:ahLst/>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pic>
        <p:nvPicPr>
          <p:cNvPr id="268" name="Content Placeholder 4"/>
          <p:cNvPicPr/>
          <p:nvPr/>
        </p:nvPicPr>
        <p:blipFill>
          <a:blip r:embed="rId2"/>
          <a:srcRect r="5709"/>
          <a:stretch/>
        </p:blipFill>
        <p:spPr>
          <a:xfrm>
            <a:off x="0" y="0"/>
            <a:ext cx="7027920" cy="6857280"/>
          </a:xfrm>
          <a:prstGeom prst="rect">
            <a:avLst/>
          </a:prstGeom>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763A196-FCDA-72D3-C8B9-5285D040E0A1}"/>
              </a:ext>
            </a:extLst>
          </p:cNvPr>
          <p:cNvSpPr>
            <a:spLocks noGrp="1"/>
          </p:cNvSpPr>
          <p:nvPr>
            <p:ph type="sldNum" sz="quarter" idx="12"/>
          </p:nvPr>
        </p:nvSpPr>
        <p:spPr/>
        <p:txBody>
          <a:bodyPr/>
          <a:lstStyle/>
          <a:p>
            <a:fld id="{6D22F896-40B5-4ADD-8801-0D06FADFA095}" type="slidenum">
              <a:rPr lang="en-US" smtClean="0"/>
              <a:t>25</a:t>
            </a:fld>
            <a:endParaRPr lang="en-US" dirty="0"/>
          </a:p>
        </p:txBody>
      </p:sp>
    </p:spTree>
    <p:extLst>
      <p:ext uri="{BB962C8B-B14F-4D97-AF65-F5344CB8AC3E}">
        <p14:creationId xmlns:p14="http://schemas.microsoft.com/office/powerpoint/2010/main" val="12004265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428874C-83BC-1D3D-48E5-D65E02328442}"/>
              </a:ext>
            </a:extLst>
          </p:cNvPr>
          <p:cNvSpPr>
            <a:spLocks noGrp="1"/>
          </p:cNvSpPr>
          <p:nvPr>
            <p:ph type="sldNum" sz="quarter" idx="12"/>
          </p:nvPr>
        </p:nvSpPr>
        <p:spPr/>
        <p:txBody>
          <a:bodyPr/>
          <a:lstStyle/>
          <a:p>
            <a:fld id="{6D22F896-40B5-4ADD-8801-0D06FADFA095}" type="slidenum">
              <a:rPr lang="en-US" smtClean="0"/>
              <a:t>26</a:t>
            </a:fld>
            <a:endParaRPr lang="en-US" dirty="0"/>
          </a:p>
        </p:txBody>
      </p:sp>
    </p:spTree>
    <p:extLst>
      <p:ext uri="{BB962C8B-B14F-4D97-AF65-F5344CB8AC3E}">
        <p14:creationId xmlns:p14="http://schemas.microsoft.com/office/powerpoint/2010/main" val="2554706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Rot="1" noMove="1" noResize="1" noEditPoints="1" noAdjustHandles="1" noChangeArrowheads="1" noChangeShapeType="1"/>
          </p:cNvSpPr>
          <p:nvPr>
            <p:ph type="ctrTitle"/>
          </p:nvPr>
        </p:nvSpPr>
        <p:spPr>
          <a:xfrm>
            <a:off x="1751012" y="1600201"/>
            <a:ext cx="8689976" cy="2509213"/>
          </a:xfrm>
        </p:spPr>
        <p:txBody>
          <a:bodyPr>
            <a:normAutofit fontScale="90000"/>
          </a:bodyPr>
          <a:lstStyle/>
          <a:p>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r>
              <a:rPr lang="en-US" sz="3600" b="1" dirty="0">
                <a:solidFill>
                  <a:schemeClr val="accent1"/>
                </a:solidFill>
              </a:rPr>
              <a:t> </a:t>
            </a:r>
            <a:br>
              <a:rPr lang="en-US" sz="3600" b="1" dirty="0">
                <a:solidFill>
                  <a:schemeClr val="accent1"/>
                </a:solidFill>
              </a:rPr>
            </a:br>
            <a:r>
              <a:rPr lang="en-US" sz="3600" b="1" dirty="0">
                <a:solidFill>
                  <a:schemeClr val="accent1"/>
                </a:solidFill>
              </a:rPr>
              <a:t> </a:t>
            </a: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r>
              <a:rPr lang="en-US" sz="3600" b="1" dirty="0">
                <a:solidFill>
                  <a:schemeClr val="accent1"/>
                </a:solidFill>
              </a:rPr>
              <a:t>Shiloh church </a:t>
            </a:r>
            <a:r>
              <a:rPr lang="en-US" sz="3600" b="1" dirty="0" err="1">
                <a:solidFill>
                  <a:schemeClr val="accent1"/>
                </a:solidFill>
              </a:rPr>
              <a:t>bpt</a:t>
            </a:r>
            <a:br>
              <a:rPr lang="en-US" sz="3600" b="1" dirty="0">
                <a:solidFill>
                  <a:schemeClr val="accent1"/>
                </a:solidFill>
              </a:rPr>
            </a:br>
            <a:r>
              <a:rPr lang="en-US" sz="3600" b="1" dirty="0">
                <a:solidFill>
                  <a:srgbClr val="C00000"/>
                </a:solidFill>
              </a:rPr>
              <a:t>through the bible together in 1 year</a:t>
            </a:r>
            <a:br>
              <a:rPr lang="en-US" sz="3600" b="1" dirty="0">
                <a:solidFill>
                  <a:schemeClr val="accent1"/>
                </a:solidFill>
              </a:rPr>
            </a:br>
            <a:br>
              <a:rPr lang="en-US" sz="900" b="1" dirty="0">
                <a:solidFill>
                  <a:schemeClr val="accent1"/>
                </a:solidFill>
              </a:rPr>
            </a:br>
            <a:br>
              <a:rPr lang="en-US" sz="900" b="1" dirty="0">
                <a:solidFill>
                  <a:schemeClr val="accent1"/>
                </a:solidFill>
              </a:rPr>
            </a:br>
            <a:br>
              <a:rPr lang="en-US" sz="900" b="1" dirty="0">
                <a:solidFill>
                  <a:schemeClr val="accent1"/>
                </a:solidFill>
              </a:rPr>
            </a:br>
            <a:br>
              <a:rPr lang="en-US" sz="900" b="1" dirty="0">
                <a:solidFill>
                  <a:schemeClr val="accent1"/>
                </a:solidFill>
              </a:rPr>
            </a:br>
            <a:r>
              <a:rPr lang="en-US" sz="3600" b="1" dirty="0">
                <a:solidFill>
                  <a:schemeClr val="accent1"/>
                </a:solidFill>
              </a:rPr>
              <a:t> </a:t>
            </a:r>
            <a:r>
              <a:rPr lang="en-US" sz="3100" b="1" i="1" dirty="0">
                <a:solidFill>
                  <a:schemeClr val="accent1"/>
                </a:solidFill>
              </a:rPr>
              <a:t>take a good look in your own mirror and ask…</a:t>
            </a:r>
            <a:br>
              <a:rPr lang="en-US" sz="4900" b="1" dirty="0">
                <a:solidFill>
                  <a:srgbClr val="FF0000"/>
                </a:solidFill>
              </a:rPr>
            </a:br>
            <a:r>
              <a:rPr lang="en-US" sz="6000" b="1" dirty="0">
                <a:solidFill>
                  <a:srgbClr val="FF0000"/>
                </a:solidFill>
              </a:rPr>
              <a:t>Are you willing…</a:t>
            </a:r>
            <a:br>
              <a:rPr lang="en-US" sz="6000" b="1" dirty="0">
                <a:solidFill>
                  <a:srgbClr val="FF0000"/>
                </a:solidFill>
              </a:rPr>
            </a:br>
            <a:r>
              <a:rPr lang="en-US" sz="6000" b="1" dirty="0">
                <a:solidFill>
                  <a:srgbClr val="FF0000"/>
                </a:solidFill>
              </a:rPr>
              <a:t>to go all the way?</a:t>
            </a:r>
            <a:br>
              <a:rPr lang="en-US" sz="6000" b="1" dirty="0">
                <a:solidFill>
                  <a:srgbClr val="FF0000"/>
                </a:solidFill>
              </a:rPr>
            </a:br>
            <a:r>
              <a:rPr lang="en-US" sz="2700" b="1" i="1" dirty="0"/>
              <a:t>(the pathway to god’s promised land for you )</a:t>
            </a:r>
            <a:br>
              <a:rPr lang="en-US" sz="4900" b="1" dirty="0">
                <a:solidFill>
                  <a:srgbClr val="FF0000"/>
                </a:solidFill>
              </a:rPr>
            </a:br>
            <a:endParaRPr lang="en-US" sz="4900" b="1" dirty="0">
              <a:solidFill>
                <a:srgbClr val="FF0000"/>
              </a:solidFill>
            </a:endParaRPr>
          </a:p>
        </p:txBody>
      </p:sp>
      <p:sp>
        <p:nvSpPr>
          <p:cNvPr id="3" name="Subtitle 2"/>
          <p:cNvSpPr>
            <a:spLocks noGrp="1"/>
          </p:cNvSpPr>
          <p:nvPr>
            <p:ph type="subTitle" idx="1"/>
          </p:nvPr>
        </p:nvSpPr>
        <p:spPr>
          <a:xfrm>
            <a:off x="1751012" y="3643070"/>
            <a:ext cx="8689976" cy="1371599"/>
          </a:xfrm>
        </p:spPr>
        <p:txBody>
          <a:bodyPr>
            <a:normAutofit fontScale="25000" lnSpcReduction="20000"/>
          </a:bodyPr>
          <a:lstStyle/>
          <a:p>
            <a:endParaRPr lang="en-US" b="1" dirty="0">
              <a:solidFill>
                <a:schemeClr val="accent1"/>
              </a:solidFill>
              <a:latin typeface="Arial Black" panose="020B0A04020102020204" pitchFamily="34" charset="0"/>
            </a:endParaRPr>
          </a:p>
          <a:p>
            <a:r>
              <a:rPr lang="en-US" sz="12800" b="1" dirty="0">
                <a:solidFill>
                  <a:srgbClr val="FF0000"/>
                </a:solidFill>
                <a:latin typeface="Arial Black" panose="020B0A04020102020204" pitchFamily="34" charset="0"/>
              </a:rPr>
              <a:t>The book of numbers</a:t>
            </a:r>
          </a:p>
          <a:p>
            <a:r>
              <a:rPr lang="en-US" sz="8000" b="1" dirty="0" err="1">
                <a:solidFill>
                  <a:schemeClr val="accent1"/>
                </a:solidFill>
                <a:latin typeface="Arial Black" panose="020B0A04020102020204" pitchFamily="34" charset="0"/>
              </a:rPr>
              <a:t>sunday</a:t>
            </a:r>
            <a:r>
              <a:rPr lang="en-US" sz="8000" b="1" dirty="0">
                <a:solidFill>
                  <a:schemeClr val="accent1"/>
                </a:solidFill>
                <a:latin typeface="Arial Black" panose="020B0A04020102020204" pitchFamily="34" charset="0"/>
              </a:rPr>
              <a:t> - </a:t>
            </a:r>
            <a:r>
              <a:rPr lang="en-US" sz="8000" b="1" dirty="0" err="1">
                <a:solidFill>
                  <a:schemeClr val="accent1"/>
                </a:solidFill>
                <a:latin typeface="Arial Black" panose="020B0A04020102020204" pitchFamily="34" charset="0"/>
              </a:rPr>
              <a:t>january</a:t>
            </a:r>
            <a:r>
              <a:rPr lang="en-US" sz="8000" b="1" dirty="0">
                <a:solidFill>
                  <a:schemeClr val="accent1"/>
                </a:solidFill>
                <a:latin typeface="Arial Black" panose="020B0A04020102020204" pitchFamily="34" charset="0"/>
              </a:rPr>
              <a:t> 26, 2025</a:t>
            </a:r>
          </a:p>
          <a:p>
            <a:r>
              <a:rPr lang="en-US" sz="8000" b="1" dirty="0">
                <a:solidFill>
                  <a:schemeClr val="accent1"/>
                </a:solidFill>
                <a:latin typeface="Arial Black" panose="020B0A04020102020204" pitchFamily="34" charset="0"/>
              </a:rPr>
              <a:t>Sr. Pastor/teacher – rev carl Mccluster</a:t>
            </a:r>
          </a:p>
        </p:txBody>
      </p:sp>
      <p:sp>
        <p:nvSpPr>
          <p:cNvPr id="4" name="Slide Number Placeholder 3"/>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3330252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CA29DF-0B10-B4A5-2DFD-9B0E2FAA3B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CA9C91-FCA4-46E6-B5D4-9EBB62E7C501}"/>
              </a:ext>
            </a:extLst>
          </p:cNvPr>
          <p:cNvSpPr>
            <a:spLocks noGrp="1"/>
          </p:cNvSpPr>
          <p:nvPr>
            <p:ph type="title"/>
          </p:nvPr>
        </p:nvSpPr>
        <p:spPr>
          <a:xfrm>
            <a:off x="913775" y="152174"/>
            <a:ext cx="10364451" cy="1091412"/>
          </a:xfrm>
        </p:spPr>
        <p:txBody>
          <a:bodyPr/>
          <a:lstStyle/>
          <a:p>
            <a:r>
              <a:rPr lang="en-US" b="1" dirty="0"/>
              <a:t>Where we are in our journey through the bible in 2025</a:t>
            </a:r>
          </a:p>
        </p:txBody>
      </p:sp>
      <p:sp>
        <p:nvSpPr>
          <p:cNvPr id="3" name="Content Placeholder 2">
            <a:extLst>
              <a:ext uri="{FF2B5EF4-FFF2-40B4-BE49-F238E27FC236}">
                <a16:creationId xmlns:a16="http://schemas.microsoft.com/office/drawing/2014/main" id="{2805E1EB-4804-5DB2-76A0-1EBEA5B2D21E}"/>
              </a:ext>
            </a:extLst>
          </p:cNvPr>
          <p:cNvSpPr>
            <a:spLocks noGrp="1"/>
          </p:cNvSpPr>
          <p:nvPr>
            <p:ph sz="quarter" idx="13"/>
          </p:nvPr>
        </p:nvSpPr>
        <p:spPr>
          <a:xfrm>
            <a:off x="914399" y="1546577"/>
            <a:ext cx="10363826" cy="5004815"/>
          </a:xfrm>
        </p:spPr>
        <p:txBody>
          <a:bodyPr>
            <a:normAutofit/>
          </a:bodyPr>
          <a:lstStyle/>
          <a:p>
            <a:pPr marL="0" marR="0">
              <a:lnSpc>
                <a:spcPct val="107000"/>
              </a:lnSpc>
              <a:spcAft>
                <a:spcPts val="800"/>
              </a:spcAft>
            </a:pPr>
            <a:r>
              <a:rPr lang="en-US" sz="2800" b="1" kern="100" dirty="0">
                <a:effectLst/>
                <a:latin typeface="Aptos" panose="020B0004020202020204" pitchFamily="34" charset="0"/>
                <a:ea typeface="Aptos" panose="020B0004020202020204" pitchFamily="34" charset="0"/>
                <a:cs typeface="Times New Roman" panose="02020603050405020304" pitchFamily="18" charset="0"/>
              </a:rPr>
              <a:t>the Pentateuch…the 1</a:t>
            </a:r>
            <a:r>
              <a:rPr lang="en-US" sz="2800" b="1" kern="100" baseline="30000" dirty="0">
                <a:effectLst/>
                <a:latin typeface="Aptos" panose="020B0004020202020204" pitchFamily="34" charset="0"/>
                <a:ea typeface="Aptos" panose="020B0004020202020204" pitchFamily="34" charset="0"/>
                <a:cs typeface="Times New Roman" panose="02020603050405020304" pitchFamily="18" charset="0"/>
              </a:rPr>
              <a:t>st</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 5 books of the Old Testament:</a:t>
            </a:r>
          </a:p>
          <a:p>
            <a:pPr marL="0" marR="0">
              <a:lnSpc>
                <a:spcPct val="107000"/>
              </a:lnSpc>
              <a:spcAft>
                <a:spcPts val="800"/>
              </a:spcAft>
            </a:pPr>
            <a:r>
              <a:rPr lang="en-US" sz="2800" b="1" kern="100" dirty="0">
                <a:effectLst/>
                <a:latin typeface="Aptos" panose="020B0004020202020204" pitchFamily="34" charset="0"/>
                <a:ea typeface="Aptos" panose="020B0004020202020204" pitchFamily="34" charset="0"/>
                <a:cs typeface="Times New Roman" panose="02020603050405020304" pitchFamily="18" charset="0"/>
              </a:rPr>
              <a:t> Genesis </a:t>
            </a:r>
          </a:p>
          <a:p>
            <a:pPr marL="0" marR="0">
              <a:lnSpc>
                <a:spcPct val="107000"/>
              </a:lnSpc>
              <a:spcAft>
                <a:spcPts val="800"/>
              </a:spcAft>
            </a:pPr>
            <a:r>
              <a:rPr lang="en-US" sz="2800" b="1" kern="100" dirty="0">
                <a:effectLst/>
                <a:latin typeface="Aptos" panose="020B0004020202020204" pitchFamily="34" charset="0"/>
                <a:ea typeface="Aptos" panose="020B0004020202020204" pitchFamily="34" charset="0"/>
                <a:cs typeface="Times New Roman" panose="02020603050405020304" pitchFamily="18" charset="0"/>
              </a:rPr>
              <a:t>Exodus </a:t>
            </a:r>
          </a:p>
          <a:p>
            <a:pPr marL="0" marR="0">
              <a:lnSpc>
                <a:spcPct val="107000"/>
              </a:lnSpc>
              <a:spcAft>
                <a:spcPts val="800"/>
              </a:spcAft>
            </a:pPr>
            <a:r>
              <a:rPr lang="en-US" sz="2800" b="1" kern="100" dirty="0">
                <a:effectLst/>
                <a:latin typeface="Aptos" panose="020B0004020202020204" pitchFamily="34" charset="0"/>
                <a:ea typeface="Aptos" panose="020B0004020202020204" pitchFamily="34" charset="0"/>
                <a:cs typeface="Times New Roman" panose="02020603050405020304" pitchFamily="18" charset="0"/>
              </a:rPr>
              <a:t>Leviticus </a:t>
            </a:r>
          </a:p>
          <a:p>
            <a:pPr marL="0" marR="0">
              <a:lnSpc>
                <a:spcPct val="107000"/>
              </a:lnSpc>
              <a:spcAft>
                <a:spcPts val="800"/>
              </a:spcAft>
            </a:pPr>
            <a:r>
              <a:rPr lang="en-US" sz="2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*Numbers </a:t>
            </a:r>
            <a:r>
              <a:rPr lang="en-US" sz="2800" b="1" i="0" dirty="0">
                <a:solidFill>
                  <a:srgbClr val="333333"/>
                </a:solidFill>
                <a:effectLst/>
                <a:latin typeface="Avenir LT W01_45 Book1475508"/>
              </a:rPr>
              <a:t>Hebrew name </a:t>
            </a:r>
            <a:r>
              <a:rPr lang="en-US" sz="2800" b="1" i="1" dirty="0" err="1">
                <a:solidFill>
                  <a:srgbClr val="333333"/>
                </a:solidFill>
                <a:effectLst/>
                <a:latin typeface="Avenir LT W01_45 Book O1475514"/>
              </a:rPr>
              <a:t>bemidbar</a:t>
            </a:r>
            <a:r>
              <a:rPr lang="en-US" sz="2800" b="1" i="0" dirty="0">
                <a:solidFill>
                  <a:srgbClr val="333333"/>
                </a:solidFill>
                <a:effectLst/>
                <a:latin typeface="Avenir LT W01_45 Book1475508"/>
              </a:rPr>
              <a:t> (“in the wilderness”) </a:t>
            </a:r>
            <a:endParaRPr lang="en-US" sz="2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Aft>
                <a:spcPts val="800"/>
              </a:spcAft>
            </a:pPr>
            <a:r>
              <a:rPr lang="en-US" sz="2800" b="1" kern="100" dirty="0">
                <a:effectLst/>
                <a:latin typeface="Aptos" panose="020B0004020202020204" pitchFamily="34" charset="0"/>
                <a:ea typeface="Aptos" panose="020B0004020202020204" pitchFamily="34" charset="0"/>
                <a:cs typeface="Times New Roman" panose="02020603050405020304" pitchFamily="18" charset="0"/>
              </a:rPr>
              <a:t>Deuteronomy</a:t>
            </a:r>
          </a:p>
          <a:p>
            <a:pPr marL="0" marR="0">
              <a:lnSpc>
                <a:spcPct val="107000"/>
              </a:lnSpc>
              <a:spcAft>
                <a:spcPts val="800"/>
              </a:spcAft>
            </a:pPr>
            <a:r>
              <a:rPr lang="en-US" sz="2800" b="1" kern="100" dirty="0">
                <a:effectLst/>
                <a:latin typeface="Aptos" panose="020B0004020202020204" pitchFamily="34" charset="0"/>
                <a:ea typeface="Aptos" panose="020B0004020202020204" pitchFamily="34" charset="0"/>
                <a:cs typeface="Times New Roman" panose="02020603050405020304" pitchFamily="18" charset="0"/>
              </a:rPr>
              <a:t>They are presented as a scroll….the torah</a:t>
            </a:r>
          </a:p>
          <a:p>
            <a:endParaRPr lang="en-US" dirty="0"/>
          </a:p>
        </p:txBody>
      </p:sp>
      <p:sp>
        <p:nvSpPr>
          <p:cNvPr id="4" name="Slide Number Placeholder 3">
            <a:extLst>
              <a:ext uri="{FF2B5EF4-FFF2-40B4-BE49-F238E27FC236}">
                <a16:creationId xmlns:a16="http://schemas.microsoft.com/office/drawing/2014/main" id="{5325F6E9-4449-5056-3C79-125CF863B741}"/>
              </a:ext>
            </a:extLst>
          </p:cNvPr>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783282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84000"/>
                <a:shade val="100000"/>
                <a:hueMod val="92000"/>
                <a:satMod val="180000"/>
                <a:lumMod val="114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pic>
        <p:nvPicPr>
          <p:cNvPr id="3081" name="Picture 2">
            <a:extLst>
              <a:ext uri="{FF2B5EF4-FFF2-40B4-BE49-F238E27FC236}">
                <a16:creationId xmlns:a16="http://schemas.microsoft.com/office/drawing/2014/main" id="{06403CAC-6103-44C9-B687-A2C18173F26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3083" name="Picture 3082">
            <a:extLst>
              <a:ext uri="{FF2B5EF4-FFF2-40B4-BE49-F238E27FC236}">
                <a16:creationId xmlns:a16="http://schemas.microsoft.com/office/drawing/2014/main" id="{77669E88-AA72-437F-AA99-859F9E99ED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3085" name="Rectangle 3084">
            <a:extLst>
              <a:ext uri="{FF2B5EF4-FFF2-40B4-BE49-F238E27FC236}">
                <a16:creationId xmlns:a16="http://schemas.microsoft.com/office/drawing/2014/main" id="{F9E4F08A-9BA6-4AB7-8390-DCB4D0938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87" name="Picture 2">
            <a:extLst>
              <a:ext uri="{FF2B5EF4-FFF2-40B4-BE49-F238E27FC236}">
                <a16:creationId xmlns:a16="http://schemas.microsoft.com/office/drawing/2014/main" id="{232AA78D-1651-40D4-A802-79210BE381A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30627"/>
            <a:ext cx="12192003" cy="6858001"/>
          </a:xfrm>
          <a:prstGeom prst="rect">
            <a:avLst/>
          </a:prstGeom>
          <a:noFill/>
          <a:extLst>
            <a:ext uri="{909E8E84-426E-40DD-AFC4-6F175D3DCCD1}">
              <a14:hiddenFill xmlns:a14="http://schemas.microsoft.com/office/drawing/2010/main">
                <a:solidFill>
                  <a:srgbClr val="FFFFFF"/>
                </a:solidFill>
              </a14:hiddenFill>
            </a:ext>
          </a:extLst>
        </p:spPr>
      </p:pic>
      <p:cxnSp>
        <p:nvCxnSpPr>
          <p:cNvPr id="3089" name="Straight Connector 3088">
            <a:extLst>
              <a:ext uri="{FF2B5EF4-FFF2-40B4-BE49-F238E27FC236}">
                <a16:creationId xmlns:a16="http://schemas.microsoft.com/office/drawing/2014/main" id="{8D4F496D-4AA6-410F-A8CE-7CE8BB77D9B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71412" y="0"/>
            <a:ext cx="0" cy="6858000"/>
          </a:xfrm>
          <a:prstGeom prst="line">
            <a:avLst/>
          </a:prstGeom>
          <a:ln w="82550" cap="sq">
            <a:solidFill>
              <a:srgbClr val="D9D9D9"/>
            </a:solidFill>
            <a:miter lim="800000"/>
          </a:ln>
          <a:scene3d>
            <a:camera prst="orthographicFront"/>
            <a:lightRig rig="threePt" dir="t">
              <a:rot lat="0" lon="0" rev="2700000"/>
            </a:lightRig>
          </a:scene3d>
          <a:sp3d contourW="6350">
            <a:bevelT h="38100"/>
            <a:contourClr>
              <a:srgbClr val="BFBFBF"/>
            </a:contourClr>
          </a:sp3d>
        </p:spPr>
        <p:style>
          <a:lnRef idx="1">
            <a:schemeClr val="accent1"/>
          </a:lnRef>
          <a:fillRef idx="0">
            <a:schemeClr val="accent1"/>
          </a:fillRef>
          <a:effectRef idx="0">
            <a:schemeClr val="accent1"/>
          </a:effectRef>
          <a:fontRef idx="minor">
            <a:schemeClr val="tx1"/>
          </a:fontRef>
        </p:style>
      </p:cxnSp>
      <p:pic>
        <p:nvPicPr>
          <p:cNvPr id="3091" name="Picture 3090">
            <a:extLst>
              <a:ext uri="{FF2B5EF4-FFF2-40B4-BE49-F238E27FC236}">
                <a16:creationId xmlns:a16="http://schemas.microsoft.com/office/drawing/2014/main" id="{467A1635-3158-4830-A93F-820B63E03C2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8860" y="0"/>
            <a:ext cx="12192000" cy="6858000"/>
          </a:xfrm>
          <a:prstGeom prst="rect">
            <a:avLst/>
          </a:prstGeom>
        </p:spPr>
      </p:pic>
      <p:pic>
        <p:nvPicPr>
          <p:cNvPr id="3076" name="Picture 4" descr="Bible Outlines - Numbers 13:1-33 - Now You Are Going to Doubt Me? The  Report of the Spies">
            <a:extLst>
              <a:ext uri="{FF2B5EF4-FFF2-40B4-BE49-F238E27FC236}">
                <a16:creationId xmlns:a16="http://schemas.microsoft.com/office/drawing/2014/main" id="{8F27C193-09E9-5DAD-6F2C-1B635016E584}"/>
              </a:ext>
            </a:extLst>
          </p:cNvPr>
          <p:cNvPicPr>
            <a:picLocks noGrp="1" noChangeAspect="1" noChangeArrowheads="1"/>
          </p:cNvPicPr>
          <p:nvPr>
            <p:ph sz="quarter" idx="13"/>
          </p:nvPr>
        </p:nvPicPr>
        <p:blipFill>
          <a:blip r:embed="rId4">
            <a:extLst>
              <a:ext uri="{28A0092B-C50C-407E-A947-70E740481C1C}">
                <a14:useLocalDpi xmlns:a14="http://schemas.microsoft.com/office/drawing/2010/main" val="0"/>
              </a:ext>
            </a:extLst>
          </a:blip>
          <a:srcRect l="519" r="2016" b="-2"/>
          <a:stretch/>
        </p:blipFill>
        <p:spPr bwMode="auto">
          <a:xfrm>
            <a:off x="8859" y="10"/>
            <a:ext cx="7944516"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9069AB9-9657-2BDE-F550-C98D8F7E7A3E}"/>
              </a:ext>
            </a:extLst>
          </p:cNvPr>
          <p:cNvSpPr>
            <a:spLocks noGrp="1"/>
          </p:cNvSpPr>
          <p:nvPr>
            <p:ph type="title"/>
          </p:nvPr>
        </p:nvSpPr>
        <p:spPr>
          <a:xfrm>
            <a:off x="8218765" y="3962401"/>
            <a:ext cx="3707844" cy="2895600"/>
          </a:xfrm>
        </p:spPr>
        <p:txBody>
          <a:bodyPr vert="horz" lIns="91440" tIns="45720" rIns="91440" bIns="45720" rtlCol="0" anchor="b">
            <a:normAutofit fontScale="90000"/>
          </a:bodyPr>
          <a:lstStyle/>
          <a:p>
            <a:r>
              <a:rPr lang="en-US" b="1" dirty="0"/>
              <a:t>Israel’s journey to the </a:t>
            </a:r>
            <a:br>
              <a:rPr lang="en-US" b="1" dirty="0"/>
            </a:br>
            <a:r>
              <a:rPr lang="en-US" b="1" dirty="0"/>
              <a:t>promised land</a:t>
            </a:r>
            <a:br>
              <a:rPr lang="en-US" sz="2800" b="1" dirty="0"/>
            </a:br>
            <a:r>
              <a:rPr lang="en-US" sz="2800" b="1" i="0" dirty="0">
                <a:solidFill>
                  <a:srgbClr val="4F4F4F"/>
                </a:solidFill>
                <a:effectLst/>
                <a:latin typeface="Roboto" panose="02000000000000000000" pitchFamily="2" charset="0"/>
              </a:rPr>
              <a:t> </a:t>
            </a:r>
            <a:br>
              <a:rPr lang="en-US" sz="2800" b="1" i="0" dirty="0">
                <a:solidFill>
                  <a:srgbClr val="4F4F4F"/>
                </a:solidFill>
                <a:effectLst/>
                <a:latin typeface="Roboto" panose="02000000000000000000" pitchFamily="2" charset="0"/>
              </a:rPr>
            </a:br>
            <a:r>
              <a:rPr lang="en-US" sz="2700" b="1" i="0" dirty="0" err="1">
                <a:solidFill>
                  <a:srgbClr val="FF0000"/>
                </a:solidFill>
                <a:effectLst/>
                <a:latin typeface="Roboto" panose="02000000000000000000" pitchFamily="2" charset="0"/>
              </a:rPr>
              <a:t>sinai</a:t>
            </a:r>
            <a:r>
              <a:rPr lang="en-US" sz="2700" b="1" i="0" dirty="0">
                <a:solidFill>
                  <a:srgbClr val="FF0000"/>
                </a:solidFill>
                <a:effectLst/>
                <a:latin typeface="Roboto" panose="02000000000000000000" pitchFamily="2" charset="0"/>
              </a:rPr>
              <a:t> &amp; departure</a:t>
            </a:r>
            <a:br>
              <a:rPr lang="en-US" sz="2700" b="1" i="0" dirty="0">
                <a:solidFill>
                  <a:srgbClr val="FF0000"/>
                </a:solidFill>
                <a:effectLst/>
                <a:latin typeface="Roboto" panose="02000000000000000000" pitchFamily="2" charset="0"/>
              </a:rPr>
            </a:br>
            <a:r>
              <a:rPr lang="en-US" sz="2700" b="1" i="0" dirty="0">
                <a:solidFill>
                  <a:srgbClr val="FF0000"/>
                </a:solidFill>
                <a:effectLst/>
                <a:latin typeface="Roboto" panose="02000000000000000000" pitchFamily="2" charset="0"/>
              </a:rPr>
              <a:t>Kadesh-</a:t>
            </a:r>
            <a:r>
              <a:rPr lang="en-US" sz="2700" b="1" i="0" dirty="0" err="1">
                <a:solidFill>
                  <a:srgbClr val="FF0000"/>
                </a:solidFill>
                <a:effectLst/>
                <a:latin typeface="Roboto" panose="02000000000000000000" pitchFamily="2" charset="0"/>
              </a:rPr>
              <a:t>barnea</a:t>
            </a:r>
            <a:r>
              <a:rPr lang="en-US" sz="2700" b="1" i="0" dirty="0">
                <a:solidFill>
                  <a:srgbClr val="FF0000"/>
                </a:solidFill>
                <a:effectLst/>
                <a:latin typeface="Roboto" panose="02000000000000000000" pitchFamily="2" charset="0"/>
              </a:rPr>
              <a:t> </a:t>
            </a:r>
            <a:br>
              <a:rPr lang="en-US" sz="2700" b="1" i="0" dirty="0">
                <a:solidFill>
                  <a:srgbClr val="FF0000"/>
                </a:solidFill>
                <a:effectLst/>
                <a:latin typeface="Roboto" panose="02000000000000000000" pitchFamily="2" charset="0"/>
              </a:rPr>
            </a:br>
            <a:r>
              <a:rPr lang="en-US" sz="2700" b="1" i="0" dirty="0">
                <a:solidFill>
                  <a:srgbClr val="FF0000"/>
                </a:solidFill>
                <a:effectLst/>
                <a:latin typeface="Roboto" panose="02000000000000000000" pitchFamily="2" charset="0"/>
              </a:rPr>
              <a:t>Korah - Kadesh 2</a:t>
            </a:r>
            <a:br>
              <a:rPr lang="en-US" sz="2700" b="1" i="0" dirty="0">
                <a:solidFill>
                  <a:srgbClr val="FF0000"/>
                </a:solidFill>
                <a:effectLst/>
                <a:latin typeface="Roboto" panose="02000000000000000000" pitchFamily="2" charset="0"/>
              </a:rPr>
            </a:br>
            <a:r>
              <a:rPr lang="en-US" sz="2700" b="1" i="0" dirty="0">
                <a:solidFill>
                  <a:srgbClr val="FF0000"/>
                </a:solidFill>
                <a:effectLst/>
                <a:latin typeface="Roboto" panose="02000000000000000000" pitchFamily="2" charset="0"/>
              </a:rPr>
              <a:t>the plain of </a:t>
            </a:r>
            <a:r>
              <a:rPr lang="en-US" sz="2700" b="1" i="0" dirty="0" err="1">
                <a:solidFill>
                  <a:srgbClr val="FF0000"/>
                </a:solidFill>
                <a:effectLst/>
                <a:latin typeface="Roboto" panose="02000000000000000000" pitchFamily="2" charset="0"/>
              </a:rPr>
              <a:t>moab</a:t>
            </a:r>
            <a:br>
              <a:rPr lang="en-US" sz="2700" b="1" i="0" dirty="0">
                <a:solidFill>
                  <a:srgbClr val="FF0000"/>
                </a:solidFill>
                <a:effectLst/>
                <a:latin typeface="Roboto" panose="02000000000000000000" pitchFamily="2" charset="0"/>
              </a:rPr>
            </a:br>
            <a:r>
              <a:rPr lang="en-US" sz="2700" b="1" i="0" dirty="0">
                <a:solidFill>
                  <a:srgbClr val="FF0000"/>
                </a:solidFill>
                <a:effectLst/>
                <a:latin typeface="Roboto" panose="02000000000000000000" pitchFamily="2" charset="0"/>
              </a:rPr>
              <a:t>dividing of </a:t>
            </a:r>
            <a:r>
              <a:rPr lang="en-US" sz="2700" b="1" i="0" dirty="0" err="1">
                <a:solidFill>
                  <a:srgbClr val="FF0000"/>
                </a:solidFill>
                <a:effectLst/>
                <a:latin typeface="Roboto" panose="02000000000000000000" pitchFamily="2" charset="0"/>
              </a:rPr>
              <a:t>canaan</a:t>
            </a:r>
            <a:br>
              <a:rPr lang="en-US" sz="2000" b="1" i="0" dirty="0">
                <a:solidFill>
                  <a:srgbClr val="4F4F4F"/>
                </a:solidFill>
                <a:effectLst/>
                <a:latin typeface="Roboto" panose="02000000000000000000" pitchFamily="2" charset="0"/>
              </a:rPr>
            </a:br>
            <a:br>
              <a:rPr lang="en-US" sz="2800" b="1" dirty="0"/>
            </a:br>
            <a:br>
              <a:rPr lang="en-US" sz="2800" b="1" dirty="0"/>
            </a:br>
            <a:br>
              <a:rPr lang="en-US" sz="2800" b="1" dirty="0"/>
            </a:br>
            <a:br>
              <a:rPr lang="en-US" sz="2800" b="1" dirty="0"/>
            </a:br>
            <a:br>
              <a:rPr lang="en-US" sz="2800" b="1" dirty="0"/>
            </a:br>
            <a:endParaRPr lang="en-US" sz="2800" b="1" dirty="0"/>
          </a:p>
        </p:txBody>
      </p:sp>
      <p:sp>
        <p:nvSpPr>
          <p:cNvPr id="4" name="Slide Number Placeholder 3">
            <a:extLst>
              <a:ext uri="{FF2B5EF4-FFF2-40B4-BE49-F238E27FC236}">
                <a16:creationId xmlns:a16="http://schemas.microsoft.com/office/drawing/2014/main" id="{66E3B21D-A95D-EA78-0624-EA4B0A1328E0}"/>
              </a:ext>
            </a:extLst>
          </p:cNvPr>
          <p:cNvSpPr>
            <a:spLocks noGrp="1"/>
          </p:cNvSpPr>
          <p:nvPr>
            <p:ph type="sldNum" sz="quarter" idx="12"/>
          </p:nvPr>
        </p:nvSpPr>
        <p:spPr>
          <a:xfrm>
            <a:off x="10514011" y="5883275"/>
            <a:ext cx="764215" cy="365125"/>
          </a:xfrm>
        </p:spPr>
        <p:txBody>
          <a:bodyPr vert="horz" lIns="91440" tIns="45720" rIns="91440" bIns="45720" rtlCol="0" anchor="ctr">
            <a:normAutofit/>
          </a:bodyPr>
          <a:lstStyle/>
          <a:p>
            <a:pPr>
              <a:spcAft>
                <a:spcPts val="600"/>
              </a:spcAft>
            </a:pPr>
            <a:fld id="{6D22F896-40B5-4ADD-8801-0D06FADFA095}" type="slidenum">
              <a:rPr lang="en-US" smtClean="0"/>
              <a:pPr>
                <a:spcAft>
                  <a:spcPts val="600"/>
                </a:spcAft>
              </a:pPr>
              <a:t>5</a:t>
            </a:fld>
            <a:endParaRPr lang="en-US"/>
          </a:p>
        </p:txBody>
      </p:sp>
    </p:spTree>
    <p:extLst>
      <p:ext uri="{BB962C8B-B14F-4D97-AF65-F5344CB8AC3E}">
        <p14:creationId xmlns:p14="http://schemas.microsoft.com/office/powerpoint/2010/main" val="3581351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C40B0-4872-F56B-C4B2-0E17F649B982}"/>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6BA6E48A-FB6B-D73B-42E9-A743ABD3E3BC}"/>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t="35555" b="6672"/>
          <a:stretch/>
        </p:blipFill>
        <p:spPr bwMode="auto">
          <a:xfrm>
            <a:off x="20" y="9"/>
            <a:ext cx="12191980" cy="559116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9E05593-7E29-53B1-6B29-77D0F90F434F}"/>
              </a:ext>
            </a:extLst>
          </p:cNvPr>
          <p:cNvSpPr>
            <a:spLocks noGrp="1"/>
          </p:cNvSpPr>
          <p:nvPr>
            <p:ph type="title"/>
          </p:nvPr>
        </p:nvSpPr>
        <p:spPr>
          <a:xfrm>
            <a:off x="1146048" y="4437888"/>
            <a:ext cx="9899904" cy="2210559"/>
          </a:xfrm>
        </p:spPr>
        <p:txBody>
          <a:bodyPr vert="horz" lIns="91440" tIns="45720" rIns="91440" bIns="45720" rtlCol="0" anchor="b">
            <a:normAutofit/>
          </a:bodyPr>
          <a:lstStyle/>
          <a:p>
            <a:r>
              <a:rPr lang="en-US" b="1" dirty="0"/>
              <a:t>A real look at Israel's wilderness journey </a:t>
            </a:r>
          </a:p>
        </p:txBody>
      </p:sp>
      <p:sp>
        <p:nvSpPr>
          <p:cNvPr id="4" name="Slide Number Placeholder 3">
            <a:extLst>
              <a:ext uri="{FF2B5EF4-FFF2-40B4-BE49-F238E27FC236}">
                <a16:creationId xmlns:a16="http://schemas.microsoft.com/office/drawing/2014/main" id="{9015C771-4747-4044-6034-C6FADEC4C22F}"/>
              </a:ext>
            </a:extLst>
          </p:cNvPr>
          <p:cNvSpPr>
            <a:spLocks noGrp="1"/>
          </p:cNvSpPr>
          <p:nvPr>
            <p:ph type="sldNum" sz="quarter" idx="12"/>
          </p:nvPr>
        </p:nvSpPr>
        <p:spPr>
          <a:xfrm>
            <a:off x="10514011" y="5883275"/>
            <a:ext cx="764215" cy="365125"/>
          </a:xfrm>
        </p:spPr>
        <p:txBody>
          <a:bodyPr vert="horz" lIns="91440" tIns="45720" rIns="91440" bIns="45720" rtlCol="0" anchor="ctr">
            <a:normAutofit/>
          </a:bodyPr>
          <a:lstStyle/>
          <a:p>
            <a:pPr>
              <a:spcAft>
                <a:spcPts val="600"/>
              </a:spcAft>
            </a:pPr>
            <a:fld id="{6D22F896-40B5-4ADD-8801-0D06FADFA095}" type="slidenum">
              <a:rPr lang="en-US" smtClean="0"/>
              <a:pPr>
                <a:spcAft>
                  <a:spcPts val="600"/>
                </a:spcAft>
              </a:pPr>
              <a:t>6</a:t>
            </a:fld>
            <a:endParaRPr lang="en-US" dirty="0"/>
          </a:p>
        </p:txBody>
      </p:sp>
    </p:spTree>
    <p:extLst>
      <p:ext uri="{BB962C8B-B14F-4D97-AF65-F5344CB8AC3E}">
        <p14:creationId xmlns:p14="http://schemas.microsoft.com/office/powerpoint/2010/main" val="975644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FC037-569A-599E-8C9B-2CC7D89D2C8B}"/>
              </a:ext>
            </a:extLst>
          </p:cNvPr>
          <p:cNvSpPr>
            <a:spLocks noGrp="1"/>
          </p:cNvSpPr>
          <p:nvPr>
            <p:ph type="title"/>
          </p:nvPr>
        </p:nvSpPr>
        <p:spPr/>
        <p:txBody>
          <a:bodyPr/>
          <a:lstStyle/>
          <a:p>
            <a:r>
              <a:rPr lang="en-US" b="1" dirty="0"/>
              <a:t>What does it take to satisfy you- 1?</a:t>
            </a:r>
            <a:br>
              <a:rPr lang="en-US" b="1" dirty="0"/>
            </a:br>
            <a:r>
              <a:rPr lang="en-US" b="1" dirty="0"/>
              <a:t>Numbers 11:1-3</a:t>
            </a:r>
          </a:p>
        </p:txBody>
      </p:sp>
      <p:sp>
        <p:nvSpPr>
          <p:cNvPr id="3" name="Content Placeholder 2">
            <a:extLst>
              <a:ext uri="{FF2B5EF4-FFF2-40B4-BE49-F238E27FC236}">
                <a16:creationId xmlns:a16="http://schemas.microsoft.com/office/drawing/2014/main" id="{C8FA5194-C82A-AADC-5180-8DC98F1F6F42}"/>
              </a:ext>
            </a:extLst>
          </p:cNvPr>
          <p:cNvSpPr>
            <a:spLocks noGrp="1"/>
          </p:cNvSpPr>
          <p:nvPr>
            <p:ph sz="quarter" idx="13"/>
          </p:nvPr>
        </p:nvSpPr>
        <p:spPr/>
        <p:txBody>
          <a:bodyPr>
            <a:normAutofit/>
          </a:bodyPr>
          <a:lstStyle/>
          <a:p>
            <a:pPr algn="l"/>
            <a:r>
              <a:rPr lang="en-US" sz="2400" b="1" i="1" dirty="0">
                <a:solidFill>
                  <a:srgbClr val="FF0000"/>
                </a:solidFill>
                <a:effectLst/>
                <a:latin typeface="system-ui"/>
              </a:rPr>
              <a:t>11 Now the people complained about their hardships in the hearing of the </a:t>
            </a:r>
            <a:r>
              <a:rPr lang="en-US" sz="2400" b="1" i="1" cap="small" dirty="0">
                <a:solidFill>
                  <a:srgbClr val="FF0000"/>
                </a:solidFill>
                <a:effectLst/>
                <a:latin typeface="system-ui"/>
              </a:rPr>
              <a:t>Lord</a:t>
            </a:r>
            <a:r>
              <a:rPr lang="en-US" sz="2400" b="1" i="1" dirty="0">
                <a:solidFill>
                  <a:srgbClr val="FF0000"/>
                </a:solidFill>
                <a:effectLst/>
                <a:latin typeface="system-ui"/>
              </a:rPr>
              <a:t>, and when he heard them his anger was aroused. Then fire from the </a:t>
            </a:r>
            <a:r>
              <a:rPr lang="en-US" sz="2400" b="1" i="1" cap="small" dirty="0">
                <a:solidFill>
                  <a:srgbClr val="FF0000"/>
                </a:solidFill>
                <a:effectLst/>
                <a:latin typeface="system-ui"/>
              </a:rPr>
              <a:t>Lord</a:t>
            </a:r>
            <a:r>
              <a:rPr lang="en-US" sz="2400" b="1" i="1" dirty="0">
                <a:solidFill>
                  <a:srgbClr val="FF0000"/>
                </a:solidFill>
                <a:effectLst/>
                <a:latin typeface="system-ui"/>
              </a:rPr>
              <a:t> burned among them and consumed some of the outskirts of the camp. </a:t>
            </a:r>
            <a:r>
              <a:rPr lang="en-US" sz="2400" b="1" i="1" baseline="30000" dirty="0">
                <a:solidFill>
                  <a:srgbClr val="FF0000"/>
                </a:solidFill>
                <a:effectLst/>
                <a:latin typeface="system-ui"/>
              </a:rPr>
              <a:t>2 </a:t>
            </a:r>
            <a:r>
              <a:rPr lang="en-US" sz="2400" b="1" i="1" dirty="0">
                <a:solidFill>
                  <a:srgbClr val="FF0000"/>
                </a:solidFill>
                <a:effectLst/>
                <a:latin typeface="system-ui"/>
              </a:rPr>
              <a:t>When the people cried out to Moses, he prayed to the </a:t>
            </a:r>
            <a:r>
              <a:rPr lang="en-US" sz="2400" b="1" i="1" cap="small" dirty="0">
                <a:solidFill>
                  <a:srgbClr val="FF0000"/>
                </a:solidFill>
                <a:effectLst/>
                <a:latin typeface="system-ui"/>
              </a:rPr>
              <a:t>Lord</a:t>
            </a:r>
            <a:r>
              <a:rPr lang="en-US" sz="2400" b="1" i="1" dirty="0">
                <a:solidFill>
                  <a:srgbClr val="FF0000"/>
                </a:solidFill>
                <a:effectLst/>
                <a:latin typeface="system-ui"/>
              </a:rPr>
              <a:t> and the fire died down. </a:t>
            </a:r>
            <a:r>
              <a:rPr lang="en-US" sz="2400" b="1" i="1" baseline="30000" dirty="0">
                <a:solidFill>
                  <a:srgbClr val="FF0000"/>
                </a:solidFill>
                <a:effectLst/>
                <a:latin typeface="system-ui"/>
              </a:rPr>
              <a:t>3 </a:t>
            </a:r>
            <a:r>
              <a:rPr lang="en-US" sz="2400" b="1" i="1" dirty="0">
                <a:solidFill>
                  <a:srgbClr val="FF0000"/>
                </a:solidFill>
                <a:effectLst/>
                <a:latin typeface="system-ui"/>
              </a:rPr>
              <a:t>So that place was called </a:t>
            </a:r>
            <a:r>
              <a:rPr lang="en-US" sz="2400" b="1" i="1" dirty="0" err="1">
                <a:solidFill>
                  <a:srgbClr val="FF0000"/>
                </a:solidFill>
                <a:effectLst/>
                <a:latin typeface="system-ui"/>
              </a:rPr>
              <a:t>Taberah</a:t>
            </a:r>
            <a:r>
              <a:rPr lang="en-US" sz="2400" b="1" i="1" dirty="0">
                <a:solidFill>
                  <a:srgbClr val="FF0000"/>
                </a:solidFill>
                <a:effectLst/>
                <a:latin typeface="system-ui"/>
              </a:rPr>
              <a:t>,</a:t>
            </a:r>
            <a:r>
              <a:rPr lang="en-US" sz="2400" b="1" i="1" baseline="30000" dirty="0">
                <a:solidFill>
                  <a:srgbClr val="FF0000"/>
                </a:solidFill>
                <a:effectLst/>
                <a:latin typeface="system-ui"/>
              </a:rPr>
              <a:t>[</a:t>
            </a:r>
            <a:r>
              <a:rPr lang="en-US" sz="2400" b="1" i="1" baseline="30000" dirty="0">
                <a:solidFill>
                  <a:srgbClr val="FF0000"/>
                </a:solidFill>
                <a:effectLst/>
                <a:latin typeface="system-ui"/>
                <a:hlinkClick r:id="rId2" tooltip="See footnote a">
                  <a:extLst>
                    <a:ext uri="{A12FA001-AC4F-418D-AE19-62706E023703}">
                      <ahyp:hlinkClr xmlns:ahyp="http://schemas.microsoft.com/office/drawing/2018/hyperlinkcolor" val="tx"/>
                    </a:ext>
                  </a:extLst>
                </a:hlinkClick>
              </a:rPr>
              <a:t>a</a:t>
            </a:r>
            <a:r>
              <a:rPr lang="en-US" sz="2400" b="1" i="1" baseline="30000" dirty="0">
                <a:solidFill>
                  <a:srgbClr val="FF0000"/>
                </a:solidFill>
                <a:effectLst/>
                <a:latin typeface="system-ui"/>
              </a:rPr>
              <a:t>]</a:t>
            </a:r>
            <a:r>
              <a:rPr lang="en-US" sz="2400" b="1" i="1" dirty="0">
                <a:solidFill>
                  <a:srgbClr val="FF0000"/>
                </a:solidFill>
                <a:effectLst/>
                <a:latin typeface="system-ui"/>
              </a:rPr>
              <a:t> because fire from the </a:t>
            </a:r>
            <a:r>
              <a:rPr lang="en-US" sz="2400" b="1" i="1" cap="small" dirty="0">
                <a:solidFill>
                  <a:srgbClr val="FF0000"/>
                </a:solidFill>
                <a:effectLst/>
                <a:latin typeface="system-ui"/>
              </a:rPr>
              <a:t>Lord</a:t>
            </a:r>
            <a:r>
              <a:rPr lang="en-US" sz="2400" b="1" i="1" dirty="0">
                <a:solidFill>
                  <a:srgbClr val="FF0000"/>
                </a:solidFill>
                <a:effectLst/>
                <a:latin typeface="system-ui"/>
              </a:rPr>
              <a:t> had burned among them.</a:t>
            </a:r>
          </a:p>
          <a:p>
            <a:endParaRPr lang="en-US" dirty="0"/>
          </a:p>
        </p:txBody>
      </p:sp>
      <p:sp>
        <p:nvSpPr>
          <p:cNvPr id="4" name="Slide Number Placeholder 3">
            <a:extLst>
              <a:ext uri="{FF2B5EF4-FFF2-40B4-BE49-F238E27FC236}">
                <a16:creationId xmlns:a16="http://schemas.microsoft.com/office/drawing/2014/main" id="{054D65E8-2A3C-E61C-0BCC-B248A5C9E13B}"/>
              </a:ext>
            </a:extLst>
          </p:cNvPr>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969542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D5176-CCED-6EBE-C002-03788BB0F466}"/>
              </a:ext>
            </a:extLst>
          </p:cNvPr>
          <p:cNvSpPr>
            <a:spLocks noGrp="1"/>
          </p:cNvSpPr>
          <p:nvPr>
            <p:ph type="title"/>
          </p:nvPr>
        </p:nvSpPr>
        <p:spPr/>
        <p:txBody>
          <a:bodyPr/>
          <a:lstStyle/>
          <a:p>
            <a:r>
              <a:rPr lang="en-US" b="1" dirty="0"/>
              <a:t>What does it take to satisfy you?- 2 </a:t>
            </a:r>
            <a:br>
              <a:rPr lang="en-US" b="1" dirty="0"/>
            </a:br>
            <a:r>
              <a:rPr lang="en-US" b="1" dirty="0"/>
              <a:t>Numbers 11:4-9</a:t>
            </a:r>
          </a:p>
        </p:txBody>
      </p:sp>
      <p:sp>
        <p:nvSpPr>
          <p:cNvPr id="3" name="Content Placeholder 2">
            <a:extLst>
              <a:ext uri="{FF2B5EF4-FFF2-40B4-BE49-F238E27FC236}">
                <a16:creationId xmlns:a16="http://schemas.microsoft.com/office/drawing/2014/main" id="{4DDBC5A9-09F3-B8AA-16A6-A970A4B6C814}"/>
              </a:ext>
            </a:extLst>
          </p:cNvPr>
          <p:cNvSpPr>
            <a:spLocks noGrp="1"/>
          </p:cNvSpPr>
          <p:nvPr>
            <p:ph sz="quarter" idx="13"/>
          </p:nvPr>
        </p:nvSpPr>
        <p:spPr/>
        <p:txBody>
          <a:bodyPr>
            <a:normAutofit fontScale="92500"/>
          </a:bodyPr>
          <a:lstStyle/>
          <a:p>
            <a:pPr algn="l"/>
            <a:r>
              <a:rPr lang="en-US" b="1" i="1" baseline="30000" dirty="0">
                <a:solidFill>
                  <a:srgbClr val="FF0000"/>
                </a:solidFill>
                <a:effectLst/>
                <a:latin typeface="system-ui"/>
              </a:rPr>
              <a:t>4 </a:t>
            </a:r>
            <a:r>
              <a:rPr lang="en-US" b="1" i="1" dirty="0">
                <a:solidFill>
                  <a:srgbClr val="FF0000"/>
                </a:solidFill>
                <a:effectLst/>
                <a:latin typeface="system-ui"/>
              </a:rPr>
              <a:t>The rabble with them began to crave other food, and again the Israelites started wailing and said, “If only we had meat to eat! </a:t>
            </a:r>
            <a:r>
              <a:rPr lang="en-US" b="1" i="1" baseline="30000" dirty="0">
                <a:solidFill>
                  <a:srgbClr val="FF0000"/>
                </a:solidFill>
                <a:effectLst/>
                <a:latin typeface="system-ui"/>
              </a:rPr>
              <a:t>5 </a:t>
            </a:r>
            <a:r>
              <a:rPr lang="en-US" b="1" i="1" dirty="0">
                <a:solidFill>
                  <a:srgbClr val="FF0000"/>
                </a:solidFill>
                <a:effectLst/>
                <a:latin typeface="system-ui"/>
              </a:rPr>
              <a:t>We remember the fish we ate in Egypt at no cost—also the cucumbers, melons, leeks, onions and garlic. </a:t>
            </a:r>
            <a:r>
              <a:rPr lang="en-US" b="1" i="1" baseline="30000" dirty="0">
                <a:solidFill>
                  <a:srgbClr val="FF0000"/>
                </a:solidFill>
                <a:effectLst/>
                <a:latin typeface="system-ui"/>
              </a:rPr>
              <a:t>6 </a:t>
            </a:r>
            <a:r>
              <a:rPr lang="en-US" b="1" i="1" dirty="0">
                <a:solidFill>
                  <a:srgbClr val="FF0000"/>
                </a:solidFill>
                <a:effectLst/>
                <a:latin typeface="system-ui"/>
              </a:rPr>
              <a:t>But now we have lost our appetite; we never see anything but this manna!”</a:t>
            </a:r>
          </a:p>
          <a:p>
            <a:pPr algn="l"/>
            <a:r>
              <a:rPr lang="en-US" b="1" i="1" baseline="30000" dirty="0">
                <a:solidFill>
                  <a:srgbClr val="FF0000"/>
                </a:solidFill>
                <a:effectLst/>
                <a:latin typeface="system-ui"/>
              </a:rPr>
              <a:t>7 </a:t>
            </a:r>
            <a:r>
              <a:rPr lang="en-US" b="1" i="1" dirty="0">
                <a:solidFill>
                  <a:srgbClr val="FF0000"/>
                </a:solidFill>
                <a:effectLst/>
                <a:latin typeface="system-ui"/>
              </a:rPr>
              <a:t>The manna was like coriander seed and looked like resin. </a:t>
            </a:r>
            <a:r>
              <a:rPr lang="en-US" b="1" i="1" baseline="30000" dirty="0">
                <a:solidFill>
                  <a:srgbClr val="FF0000"/>
                </a:solidFill>
                <a:effectLst/>
                <a:latin typeface="system-ui"/>
              </a:rPr>
              <a:t>8 </a:t>
            </a:r>
            <a:r>
              <a:rPr lang="en-US" b="1" i="1" dirty="0">
                <a:solidFill>
                  <a:srgbClr val="FF0000"/>
                </a:solidFill>
                <a:effectLst/>
                <a:latin typeface="system-ui"/>
              </a:rPr>
              <a:t>The people went around gathering it, and then ground it in a hand mill or crushed it in a mortar. They cooked it in a pot or made it into loaves. And it tasted like something made with olive oil. </a:t>
            </a:r>
            <a:r>
              <a:rPr lang="en-US" b="1" i="1" baseline="30000" dirty="0">
                <a:solidFill>
                  <a:srgbClr val="FF0000"/>
                </a:solidFill>
                <a:effectLst/>
                <a:latin typeface="system-ui"/>
              </a:rPr>
              <a:t>9 </a:t>
            </a:r>
            <a:r>
              <a:rPr lang="en-US" b="1" i="1" dirty="0">
                <a:solidFill>
                  <a:srgbClr val="FF0000"/>
                </a:solidFill>
                <a:effectLst/>
                <a:latin typeface="system-ui"/>
              </a:rPr>
              <a:t>When the dew settled on the camp at night, the manna also came down.</a:t>
            </a:r>
          </a:p>
          <a:p>
            <a:endParaRPr lang="en-US" dirty="0"/>
          </a:p>
        </p:txBody>
      </p:sp>
      <p:sp>
        <p:nvSpPr>
          <p:cNvPr id="4" name="Slide Number Placeholder 3">
            <a:extLst>
              <a:ext uri="{FF2B5EF4-FFF2-40B4-BE49-F238E27FC236}">
                <a16:creationId xmlns:a16="http://schemas.microsoft.com/office/drawing/2014/main" id="{F4899F53-4E48-106B-AC03-1CB82C3284BF}"/>
              </a:ext>
            </a:extLst>
          </p:cNvPr>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3531893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20615-CC50-65B5-47B4-02D51D1BB303}"/>
              </a:ext>
            </a:extLst>
          </p:cNvPr>
          <p:cNvSpPr>
            <a:spLocks noGrp="1"/>
          </p:cNvSpPr>
          <p:nvPr>
            <p:ph type="title"/>
          </p:nvPr>
        </p:nvSpPr>
        <p:spPr/>
        <p:txBody>
          <a:bodyPr/>
          <a:lstStyle/>
          <a:p>
            <a:r>
              <a:rPr lang="en-US" b="1" dirty="0"/>
              <a:t>The frustrations of leadership</a:t>
            </a:r>
            <a:br>
              <a:rPr lang="en-US" b="1" dirty="0"/>
            </a:br>
            <a:r>
              <a:rPr lang="en-US" b="1" dirty="0"/>
              <a:t>Numbers 11:10-15</a:t>
            </a:r>
          </a:p>
        </p:txBody>
      </p:sp>
      <p:sp>
        <p:nvSpPr>
          <p:cNvPr id="3" name="Content Placeholder 2">
            <a:extLst>
              <a:ext uri="{FF2B5EF4-FFF2-40B4-BE49-F238E27FC236}">
                <a16:creationId xmlns:a16="http://schemas.microsoft.com/office/drawing/2014/main" id="{A638680A-09FE-5911-B94C-3BE5E557E4F8}"/>
              </a:ext>
            </a:extLst>
          </p:cNvPr>
          <p:cNvSpPr>
            <a:spLocks noGrp="1"/>
          </p:cNvSpPr>
          <p:nvPr>
            <p:ph sz="quarter" idx="13"/>
          </p:nvPr>
        </p:nvSpPr>
        <p:spPr/>
        <p:txBody>
          <a:bodyPr>
            <a:normAutofit fontScale="92500" lnSpcReduction="10000"/>
          </a:bodyPr>
          <a:lstStyle/>
          <a:p>
            <a:r>
              <a:rPr lang="en-US" b="1" i="1" baseline="30000" dirty="0">
                <a:solidFill>
                  <a:srgbClr val="FF0000"/>
                </a:solidFill>
                <a:effectLst/>
                <a:latin typeface="system-ui"/>
              </a:rPr>
              <a:t>10 </a:t>
            </a:r>
            <a:r>
              <a:rPr lang="en-US" b="1" i="1" dirty="0">
                <a:solidFill>
                  <a:srgbClr val="FF0000"/>
                </a:solidFill>
                <a:effectLst/>
                <a:latin typeface="system-ui"/>
              </a:rPr>
              <a:t>Moses heard the people of every family wailing at the entrance to their tents. The </a:t>
            </a:r>
            <a:r>
              <a:rPr lang="en-US" b="1" i="1" cap="small" dirty="0">
                <a:solidFill>
                  <a:srgbClr val="FF0000"/>
                </a:solidFill>
                <a:effectLst/>
                <a:latin typeface="system-ui"/>
              </a:rPr>
              <a:t>Lord</a:t>
            </a:r>
            <a:r>
              <a:rPr lang="en-US" b="1" i="1" dirty="0">
                <a:solidFill>
                  <a:srgbClr val="FF0000"/>
                </a:solidFill>
                <a:effectLst/>
                <a:latin typeface="system-ui"/>
              </a:rPr>
              <a:t> became exceedingly angry, and Moses was troubled. </a:t>
            </a:r>
            <a:r>
              <a:rPr lang="en-US" b="1" i="1" baseline="30000" dirty="0">
                <a:solidFill>
                  <a:srgbClr val="FF0000"/>
                </a:solidFill>
                <a:effectLst/>
                <a:latin typeface="system-ui"/>
              </a:rPr>
              <a:t>11 </a:t>
            </a:r>
            <a:r>
              <a:rPr lang="en-US" b="1" i="1" dirty="0">
                <a:solidFill>
                  <a:srgbClr val="FF0000"/>
                </a:solidFill>
                <a:effectLst/>
                <a:latin typeface="system-ui"/>
              </a:rPr>
              <a:t>He asked the </a:t>
            </a:r>
            <a:r>
              <a:rPr lang="en-US" b="1" i="1" cap="small" dirty="0">
                <a:solidFill>
                  <a:srgbClr val="FF0000"/>
                </a:solidFill>
                <a:effectLst/>
                <a:latin typeface="system-ui"/>
              </a:rPr>
              <a:t>Lord</a:t>
            </a:r>
            <a:r>
              <a:rPr lang="en-US" b="1" i="1" dirty="0">
                <a:solidFill>
                  <a:srgbClr val="FF0000"/>
                </a:solidFill>
                <a:effectLst/>
                <a:latin typeface="system-ui"/>
              </a:rPr>
              <a:t>, “Why have you brought this trouble on your servant? What have I done to displease you that you put the burden of all these people on me? </a:t>
            </a:r>
            <a:r>
              <a:rPr lang="en-US" b="1" i="1" baseline="30000" dirty="0">
                <a:solidFill>
                  <a:srgbClr val="FF0000"/>
                </a:solidFill>
                <a:effectLst/>
                <a:latin typeface="system-ui"/>
              </a:rPr>
              <a:t>12 </a:t>
            </a:r>
            <a:r>
              <a:rPr lang="en-US" b="1" i="1" dirty="0">
                <a:solidFill>
                  <a:srgbClr val="FF0000"/>
                </a:solidFill>
                <a:effectLst/>
                <a:latin typeface="system-ui"/>
              </a:rPr>
              <a:t>Did I conceive all these people? Did I give them birth? Why do you tell me to carry them in my arms, as a nurse carries an infant, to the land you promised on oath to their ancestors? </a:t>
            </a:r>
            <a:r>
              <a:rPr lang="en-US" b="1" i="1" baseline="30000" dirty="0">
                <a:solidFill>
                  <a:srgbClr val="FF0000"/>
                </a:solidFill>
                <a:effectLst/>
                <a:latin typeface="system-ui"/>
              </a:rPr>
              <a:t>13 </a:t>
            </a:r>
            <a:r>
              <a:rPr lang="en-US" b="1" i="1" dirty="0">
                <a:solidFill>
                  <a:srgbClr val="FF0000"/>
                </a:solidFill>
                <a:effectLst/>
                <a:latin typeface="system-ui"/>
              </a:rPr>
              <a:t>Where can I get meat for all these people? They keep wailing to me, ‘Give us meat to eat!’ </a:t>
            </a:r>
            <a:r>
              <a:rPr lang="en-US" b="1" i="1" baseline="30000" dirty="0">
                <a:solidFill>
                  <a:srgbClr val="FF0000"/>
                </a:solidFill>
                <a:effectLst/>
                <a:latin typeface="system-ui"/>
              </a:rPr>
              <a:t>14 </a:t>
            </a:r>
            <a:r>
              <a:rPr lang="en-US" b="1" i="1" dirty="0">
                <a:solidFill>
                  <a:srgbClr val="FF0000"/>
                </a:solidFill>
                <a:effectLst/>
                <a:latin typeface="system-ui"/>
              </a:rPr>
              <a:t>I cannot carry all these people by myself; the burden is too heavy for me. </a:t>
            </a:r>
            <a:r>
              <a:rPr lang="en-US" b="1" i="1" baseline="30000" dirty="0">
                <a:solidFill>
                  <a:srgbClr val="FF0000"/>
                </a:solidFill>
                <a:effectLst/>
                <a:latin typeface="system-ui"/>
              </a:rPr>
              <a:t>15 </a:t>
            </a:r>
            <a:r>
              <a:rPr lang="en-US" b="1" i="1" dirty="0">
                <a:solidFill>
                  <a:srgbClr val="FF0000"/>
                </a:solidFill>
                <a:effectLst/>
                <a:latin typeface="system-ui"/>
              </a:rPr>
              <a:t>If this is how you are going to treat me, please go ahead and kill me—if I have found favor in your eyes—and do not let me face my own ruin.”</a:t>
            </a:r>
          </a:p>
          <a:p>
            <a:endParaRPr lang="en-US" dirty="0"/>
          </a:p>
        </p:txBody>
      </p:sp>
      <p:sp>
        <p:nvSpPr>
          <p:cNvPr id="4" name="Slide Number Placeholder 3">
            <a:extLst>
              <a:ext uri="{FF2B5EF4-FFF2-40B4-BE49-F238E27FC236}">
                <a16:creationId xmlns:a16="http://schemas.microsoft.com/office/drawing/2014/main" id="{81466E7B-127E-D286-DCFF-40AAC910F301}"/>
              </a:ext>
            </a:extLst>
          </p:cNvPr>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4102400703"/>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160571</TotalTime>
  <Words>1806</Words>
  <Application>Microsoft Office PowerPoint</Application>
  <PresentationFormat>Widescreen</PresentationFormat>
  <Paragraphs>119</Paragraphs>
  <Slides>26</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26</vt:i4>
      </vt:variant>
    </vt:vector>
  </HeadingPairs>
  <TitlesOfParts>
    <vt:vector size="38" baseType="lpstr">
      <vt:lpstr>Aptos</vt:lpstr>
      <vt:lpstr>Arial</vt:lpstr>
      <vt:lpstr>Arial Black</vt:lpstr>
      <vt:lpstr>Avenir LT W01_45 Book O1475514</vt:lpstr>
      <vt:lpstr>Avenir LT W01_45 Book1475508</vt:lpstr>
      <vt:lpstr>Calibri</vt:lpstr>
      <vt:lpstr>Calibri Light</vt:lpstr>
      <vt:lpstr>Roboto</vt:lpstr>
      <vt:lpstr>Segoe UI</vt:lpstr>
      <vt:lpstr>system-ui</vt:lpstr>
      <vt:lpstr>Tw Cen MT</vt:lpstr>
      <vt:lpstr>Droplet</vt:lpstr>
      <vt:lpstr> 2025 COMMITMENT TO GROWTH PERSONAL - CHURCH - COMMUNITY</vt:lpstr>
      <vt:lpstr>P -       Video  #1 </vt:lpstr>
      <vt:lpstr>                      Shiloh church bpt through the bible together in 1 year      take a good look in your own mirror and ask… Are you willing… to go all the way? (the pathway to god’s promised land for you ) </vt:lpstr>
      <vt:lpstr>Where we are in our journey through the bible in 2025</vt:lpstr>
      <vt:lpstr>Israel’s journey to the  promised land   sinai &amp; departure Kadesh-barnea  Korah - Kadesh 2 the plain of moab dividing of canaan      </vt:lpstr>
      <vt:lpstr>A real look at Israel's wilderness journey </vt:lpstr>
      <vt:lpstr>What does it take to satisfy you- 1? Numbers 11:1-3</vt:lpstr>
      <vt:lpstr>What does it take to satisfy you?- 2  Numbers 11:4-9</vt:lpstr>
      <vt:lpstr>The frustrations of leadership Numbers 11:10-15</vt:lpstr>
      <vt:lpstr>God’s desired outcome Numbers 11:16-20</vt:lpstr>
      <vt:lpstr>Is anything too hard for god? Numbers 11:21-23</vt:lpstr>
      <vt:lpstr>God can use anyone…will you speak/listen? Numbers 11:24-28</vt:lpstr>
      <vt:lpstr>Be careful what you ask for Numbers 11:29-34</vt:lpstr>
      <vt:lpstr>Israel then &amp; today Gaza borders eskol</vt:lpstr>
      <vt:lpstr>Behold the lamb John 3:16 </vt:lpstr>
      <vt:lpstr>The rest of the story!!! John 3:17 </vt:lpstr>
      <vt:lpstr>Song of commitment &amp; affirmation I trust in god!!</vt:lpstr>
      <vt:lpstr>PowerPoint Presentation</vt:lpstr>
      <vt:lpstr>PowerPoint Presentation</vt:lpstr>
      <vt:lpstr>PowerPoint Presentation</vt:lpstr>
      <vt:lpstr>BIBLE DISCOVERY classes The Book of leviticus 15 Do your best to present yourself to God as one approved, a worker who does not need to be ashamed and who correctly handles the word of truth  -  2nd timothy 2:15</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Victory belongs to jesus 1 Corinthians 15:58</dc:title>
  <dc:creator>Carl McCluster</dc:creator>
  <cp:lastModifiedBy>Carl McClusterr</cp:lastModifiedBy>
  <cp:revision>202</cp:revision>
  <cp:lastPrinted>2025-01-07T17:53:34Z</cp:lastPrinted>
  <dcterms:created xsi:type="dcterms:W3CDTF">2018-07-22T10:50:57Z</dcterms:created>
  <dcterms:modified xsi:type="dcterms:W3CDTF">2025-01-26T14:21:27Z</dcterms:modified>
</cp:coreProperties>
</file>